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theme/themeOverride3.xml" ContentType="application/vnd.openxmlformats-officedocument.themeOverride+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Override PartName="/ppt/theme/themeOverride4.xml" ContentType="application/vnd.openxmlformats-officedocument.themeOverr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876" r:id="rId2"/>
  </p:sldMasterIdLst>
  <p:notesMasterIdLst>
    <p:notesMasterId r:id="rId14"/>
  </p:notesMasterIdLst>
  <p:handoutMasterIdLst>
    <p:handoutMasterId r:id="rId15"/>
  </p:handoutMasterIdLst>
  <p:sldIdLst>
    <p:sldId id="260" r:id="rId3"/>
    <p:sldId id="311" r:id="rId4"/>
    <p:sldId id="332" r:id="rId5"/>
    <p:sldId id="334" r:id="rId6"/>
    <p:sldId id="316" r:id="rId7"/>
    <p:sldId id="357" r:id="rId8"/>
    <p:sldId id="354" r:id="rId9"/>
    <p:sldId id="358" r:id="rId10"/>
    <p:sldId id="356" r:id="rId11"/>
    <p:sldId id="359" r:id="rId12"/>
    <p:sldId id="328" r:id="rId13"/>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arez-Franco" initials="" lastIdx="17"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72" autoAdjust="0"/>
    <p:restoredTop sz="83979" autoAdjust="0"/>
  </p:normalViewPr>
  <p:slideViewPr>
    <p:cSldViewPr>
      <p:cViewPr>
        <p:scale>
          <a:sx n="60" d="100"/>
          <a:sy n="60" d="100"/>
        </p:scale>
        <p:origin x="-1776" y="-4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s-ES"/>
          </a:p>
        </p:txBody>
      </p:sp>
      <p:sp>
        <p:nvSpPr>
          <p:cNvPr id="3" name="Datumsplatzhalt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0104FF98-483D-4346-9A9E-B66C75104F3B}" type="datetimeFigureOut">
              <a:rPr lang="de-DE"/>
              <a:pPr>
                <a:defRPr/>
              </a:pPr>
              <a:t>10.09.2011</a:t>
            </a:fld>
            <a:endParaRPr lang="es-ES"/>
          </a:p>
        </p:txBody>
      </p:sp>
      <p:sp>
        <p:nvSpPr>
          <p:cNvPr id="4" name="Fußzeilenplatzhalt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s-ES"/>
          </a:p>
        </p:txBody>
      </p:sp>
      <p:sp>
        <p:nvSpPr>
          <p:cNvPr id="5" name="Foliennummernplatzhalt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E6BDA86C-2371-4A24-AE54-A3CA7A0367BE}" type="slidenum">
              <a:rPr lang="es-ES"/>
              <a:pPr>
                <a:defRPr/>
              </a:pPr>
              <a:t>‹#›</a:t>
            </a:fld>
            <a:endParaRPr lang="es-E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3" name="Datumsplatzhalt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F53497C7-5C6A-42F5-8643-07B6D0EB0FCD}" type="datetimeFigureOut">
              <a:rPr lang="en-US"/>
              <a:pPr>
                <a:defRPr/>
              </a:pPr>
              <a:t>9/10/2011</a:t>
            </a:fld>
            <a:endParaRPr lang="en-GB"/>
          </a:p>
        </p:txBody>
      </p:sp>
      <p:sp>
        <p:nvSpPr>
          <p:cNvPr id="4" name="Folienbildplatzhalt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GB" noProof="0" smtClean="0"/>
          </a:p>
        </p:txBody>
      </p:sp>
      <p:sp>
        <p:nvSpPr>
          <p:cNvPr id="5" name="Notizenplatzhalt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de-DE" noProof="0" smtClean="0"/>
              <a:t>Textmasterformate durch Klicken bearbeiten</a:t>
            </a:r>
          </a:p>
          <a:p>
            <a:pPr lvl="1"/>
            <a:r>
              <a:rPr lang="de-DE" noProof="0" smtClean="0"/>
              <a:t>Zweite Ebene</a:t>
            </a:r>
          </a:p>
          <a:p>
            <a:pPr lvl="2"/>
            <a:r>
              <a:rPr lang="de-DE" noProof="0" smtClean="0"/>
              <a:t>Dritte Ebene</a:t>
            </a:r>
          </a:p>
          <a:p>
            <a:pPr lvl="3"/>
            <a:r>
              <a:rPr lang="de-DE" noProof="0" smtClean="0"/>
              <a:t>Vierte Ebene</a:t>
            </a:r>
          </a:p>
          <a:p>
            <a:pPr lvl="4"/>
            <a:r>
              <a:rPr lang="de-DE" noProof="0" smtClean="0"/>
              <a:t>Fünfte Ebene</a:t>
            </a:r>
            <a:endParaRPr lang="en-GB" noProof="0" smtClean="0"/>
          </a:p>
        </p:txBody>
      </p:sp>
      <p:sp>
        <p:nvSpPr>
          <p:cNvPr id="6" name="Fußzeilenplatzhalt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7" name="Foliennummernplatzhalt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ACC5B6D2-3C2F-4491-A38B-B949FE9F902F}" type="slidenum">
              <a:rPr lang="en-GB"/>
              <a:pPr>
                <a:defRPr/>
              </a:pPr>
              <a:t>‹#›</a:t>
            </a:fld>
            <a:endParaRPr lang="en-GB"/>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Folienbildplatzhalter 1"/>
          <p:cNvSpPr>
            <a:spLocks noGrp="1" noRot="1" noChangeAspect="1" noTextEdit="1"/>
          </p:cNvSpPr>
          <p:nvPr>
            <p:ph type="sldImg"/>
          </p:nvPr>
        </p:nvSpPr>
        <p:spPr bwMode="auto">
          <a:noFill/>
          <a:ln>
            <a:solidFill>
              <a:srgbClr val="000000"/>
            </a:solidFill>
            <a:miter lim="800000"/>
            <a:headEnd/>
            <a:tailEnd/>
          </a:ln>
        </p:spPr>
      </p:sp>
      <p:sp>
        <p:nvSpPr>
          <p:cNvPr id="28674" name="Notizenplatzhalter 2"/>
          <p:cNvSpPr>
            <a:spLocks noGrp="1"/>
          </p:cNvSpPr>
          <p:nvPr>
            <p:ph type="body" idx="1"/>
          </p:nvPr>
        </p:nvSpPr>
        <p:spPr bwMode="auto">
          <a:noFill/>
        </p:spPr>
        <p:txBody>
          <a:bodyPr/>
          <a:lstStyle/>
          <a:p>
            <a:pPr eaLnBrk="1" hangingPunct="1">
              <a:spcBef>
                <a:spcPct val="0"/>
              </a:spcBef>
            </a:pPr>
            <a:endParaRPr lang="fr-FR" smtClean="0"/>
          </a:p>
        </p:txBody>
      </p:sp>
      <p:sp>
        <p:nvSpPr>
          <p:cNvPr id="28675" name="Foliennummernplatzhalter 3"/>
          <p:cNvSpPr>
            <a:spLocks noGrp="1"/>
          </p:cNvSpPr>
          <p:nvPr>
            <p:ph type="sldNum" sz="quarter" idx="5"/>
          </p:nvPr>
        </p:nvSpPr>
        <p:spPr bwMode="auto">
          <a:noFill/>
          <a:ln>
            <a:miter lim="800000"/>
            <a:headEnd/>
            <a:tailEnd/>
          </a:ln>
        </p:spPr>
        <p:txBody>
          <a:bodyPr/>
          <a:lstStyle/>
          <a:p>
            <a:fld id="{858F3316-06D8-44A8-83AE-BDAC1F053E2D}" type="slidenum">
              <a:rPr lang="en-GB" smtClean="0"/>
              <a:pPr/>
              <a:t>1</a:t>
            </a:fld>
            <a:endParaRPr lang="en-GB"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p:cNvSpPr>
            <a:spLocks noGrp="1" noRot="1" noChangeAspect="1" noTextEdit="1"/>
          </p:cNvSpPr>
          <p:nvPr>
            <p:ph type="sldImg"/>
          </p:nvPr>
        </p:nvSpPr>
        <p:spPr bwMode="auto">
          <a:noFill/>
          <a:ln>
            <a:solidFill>
              <a:srgbClr val="000000"/>
            </a:solidFill>
            <a:miter lim="800000"/>
            <a:headEnd/>
            <a:tailEnd/>
          </a:ln>
        </p:spPr>
      </p:sp>
      <p:sp>
        <p:nvSpPr>
          <p:cNvPr id="30722" name="Notes Placeholder 2"/>
          <p:cNvSpPr>
            <a:spLocks noGrp="1"/>
          </p:cNvSpPr>
          <p:nvPr>
            <p:ph type="body" idx="1"/>
          </p:nvPr>
        </p:nvSpPr>
        <p:spPr bwMode="auto">
          <a:noFill/>
        </p:spPr>
        <p:txBody>
          <a:bodyPr/>
          <a:lstStyle/>
          <a:p>
            <a:endParaRPr lang="en-GB" smtClean="0"/>
          </a:p>
        </p:txBody>
      </p:sp>
      <p:sp>
        <p:nvSpPr>
          <p:cNvPr id="30723" name="Slide Number Placeholder 3"/>
          <p:cNvSpPr>
            <a:spLocks noGrp="1"/>
          </p:cNvSpPr>
          <p:nvPr>
            <p:ph type="sldNum" sz="quarter" idx="5"/>
          </p:nvPr>
        </p:nvSpPr>
        <p:spPr bwMode="auto">
          <a:noFill/>
          <a:ln>
            <a:miter lim="800000"/>
            <a:headEnd/>
            <a:tailEnd/>
          </a:ln>
        </p:spPr>
        <p:txBody>
          <a:bodyPr/>
          <a:lstStyle/>
          <a:p>
            <a:fld id="{E31CFC46-2E4E-4F61-A0A4-CBCE20E35FE1}" type="slidenum">
              <a:rPr lang="en-GB" smtClean="0"/>
              <a:pPr/>
              <a:t>2</a:t>
            </a:fld>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p:cNvSpPr>
            <a:spLocks noGrp="1" noRot="1" noChangeAspect="1" noTextEdit="1"/>
          </p:cNvSpPr>
          <p:nvPr>
            <p:ph type="sldImg"/>
          </p:nvPr>
        </p:nvSpPr>
        <p:spPr bwMode="auto">
          <a:noFill/>
          <a:ln>
            <a:solidFill>
              <a:srgbClr val="000000"/>
            </a:solidFill>
            <a:miter lim="800000"/>
            <a:headEnd/>
            <a:tailEnd/>
          </a:ln>
        </p:spPr>
      </p:sp>
      <p:sp>
        <p:nvSpPr>
          <p:cNvPr id="32770" name="Notes Placeholder 2"/>
          <p:cNvSpPr>
            <a:spLocks noGrp="1"/>
          </p:cNvSpPr>
          <p:nvPr>
            <p:ph type="body" idx="1"/>
          </p:nvPr>
        </p:nvSpPr>
        <p:spPr bwMode="auto">
          <a:noFill/>
        </p:spPr>
        <p:txBody>
          <a:bodyPr/>
          <a:lstStyle/>
          <a:p>
            <a:endParaRPr lang="en-GB" smtClean="0"/>
          </a:p>
        </p:txBody>
      </p:sp>
      <p:sp>
        <p:nvSpPr>
          <p:cNvPr id="32771" name="Slide Number Placeholder 3"/>
          <p:cNvSpPr>
            <a:spLocks noGrp="1"/>
          </p:cNvSpPr>
          <p:nvPr>
            <p:ph type="sldNum" sz="quarter" idx="5"/>
          </p:nvPr>
        </p:nvSpPr>
        <p:spPr bwMode="auto">
          <a:noFill/>
          <a:ln>
            <a:miter lim="800000"/>
            <a:headEnd/>
            <a:tailEnd/>
          </a:ln>
        </p:spPr>
        <p:txBody>
          <a:bodyPr/>
          <a:lstStyle/>
          <a:p>
            <a:fld id="{C8AC68C6-9F17-4ABD-90F4-66C264316D1B}" type="slidenum">
              <a:rPr lang="en-GB" smtClean="0"/>
              <a:pPr/>
              <a:t>3</a:t>
            </a:fld>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noTextEdi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a:lstStyle/>
          <a:p>
            <a:endParaRPr lang="en-GB" smtClean="0"/>
          </a:p>
        </p:txBody>
      </p:sp>
      <p:sp>
        <p:nvSpPr>
          <p:cNvPr id="34819" name="Slide Number Placeholder 3"/>
          <p:cNvSpPr>
            <a:spLocks noGrp="1"/>
          </p:cNvSpPr>
          <p:nvPr>
            <p:ph type="sldNum" sz="quarter" idx="5"/>
          </p:nvPr>
        </p:nvSpPr>
        <p:spPr bwMode="auto">
          <a:noFill/>
          <a:ln>
            <a:miter lim="800000"/>
            <a:headEnd/>
            <a:tailEnd/>
          </a:ln>
        </p:spPr>
        <p:txBody>
          <a:bodyPr/>
          <a:lstStyle/>
          <a:p>
            <a:fld id="{342412A2-8002-4A5E-98CB-F2924A5D26A4}" type="slidenum">
              <a:rPr lang="en-GB" smtClean="0"/>
              <a:pPr/>
              <a:t>4</a:t>
            </a:fld>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p:cNvSpPr>
            <a:spLocks noGrp="1" noRot="1" noChangeAspect="1" noTextEdit="1"/>
          </p:cNvSpPr>
          <p:nvPr>
            <p:ph type="sldImg"/>
          </p:nvPr>
        </p:nvSpPr>
        <p:spPr bwMode="auto">
          <a:noFill/>
          <a:ln>
            <a:solidFill>
              <a:srgbClr val="000000"/>
            </a:solidFill>
            <a:miter lim="800000"/>
            <a:headEnd/>
            <a:tailEnd/>
          </a:ln>
        </p:spPr>
      </p:sp>
      <p:sp>
        <p:nvSpPr>
          <p:cNvPr id="36866" name="Notes Placeholder 2"/>
          <p:cNvSpPr>
            <a:spLocks noGrp="1"/>
          </p:cNvSpPr>
          <p:nvPr>
            <p:ph type="body" idx="1"/>
          </p:nvPr>
        </p:nvSpPr>
        <p:spPr bwMode="auto">
          <a:noFill/>
        </p:spPr>
        <p:txBody>
          <a:bodyPr/>
          <a:lstStyle/>
          <a:p>
            <a:endParaRPr lang="en-GB" smtClean="0"/>
          </a:p>
        </p:txBody>
      </p:sp>
      <p:sp>
        <p:nvSpPr>
          <p:cNvPr id="36867" name="Slide Number Placeholder 3"/>
          <p:cNvSpPr>
            <a:spLocks noGrp="1"/>
          </p:cNvSpPr>
          <p:nvPr>
            <p:ph type="sldNum" sz="quarter" idx="5"/>
          </p:nvPr>
        </p:nvSpPr>
        <p:spPr bwMode="auto">
          <a:noFill/>
          <a:ln>
            <a:miter lim="800000"/>
            <a:headEnd/>
            <a:tailEnd/>
          </a:ln>
        </p:spPr>
        <p:txBody>
          <a:bodyPr/>
          <a:lstStyle/>
          <a:p>
            <a:fld id="{4D0B6416-E6FC-460E-8195-6FD9BF55CB16}" type="slidenum">
              <a:rPr lang="en-GB" smtClean="0"/>
              <a:pPr/>
              <a:t>5</a:t>
            </a:fld>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noTextEdit="1"/>
          </p:cNvSpPr>
          <p:nvPr>
            <p:ph type="sldImg"/>
          </p:nvPr>
        </p:nvSpPr>
        <p:spPr bwMode="auto">
          <a:noFill/>
          <a:ln>
            <a:solidFill>
              <a:srgbClr val="000000"/>
            </a:solidFill>
            <a:miter lim="800000"/>
            <a:headEnd/>
            <a:tailEnd/>
          </a:ln>
        </p:spPr>
      </p:sp>
      <p:sp>
        <p:nvSpPr>
          <p:cNvPr id="39938" name="Notes Placeholder 2"/>
          <p:cNvSpPr>
            <a:spLocks noGrp="1"/>
          </p:cNvSpPr>
          <p:nvPr>
            <p:ph type="body" idx="1"/>
          </p:nvPr>
        </p:nvSpPr>
        <p:spPr bwMode="auto">
          <a:noFill/>
        </p:spPr>
        <p:txBody>
          <a:bodyPr/>
          <a:lstStyle/>
          <a:p>
            <a:endParaRPr lang="en-GB" smtClean="0"/>
          </a:p>
        </p:txBody>
      </p:sp>
      <p:sp>
        <p:nvSpPr>
          <p:cNvPr id="39939" name="Slide Number Placeholder 3"/>
          <p:cNvSpPr>
            <a:spLocks noGrp="1"/>
          </p:cNvSpPr>
          <p:nvPr>
            <p:ph type="sldNum" sz="quarter" idx="5"/>
          </p:nvPr>
        </p:nvSpPr>
        <p:spPr bwMode="auto">
          <a:noFill/>
          <a:ln>
            <a:miter lim="800000"/>
            <a:headEnd/>
            <a:tailEnd/>
          </a:ln>
        </p:spPr>
        <p:txBody>
          <a:bodyPr/>
          <a:lstStyle/>
          <a:p>
            <a:fld id="{34419B2D-FB52-4DA8-B592-92CC535845F3}" type="slidenum">
              <a:rPr lang="en-GB" smtClean="0"/>
              <a:pPr/>
              <a:t>7</a:t>
            </a:fld>
            <a:endParaRPr lang="en-GB"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p:cNvSpPr>
            <a:spLocks noGrp="1" noRot="1" noChangeAspect="1" noTextEdit="1"/>
          </p:cNvSpPr>
          <p:nvPr>
            <p:ph type="sldImg"/>
          </p:nvPr>
        </p:nvSpPr>
        <p:spPr bwMode="auto">
          <a:noFill/>
          <a:ln>
            <a:solidFill>
              <a:srgbClr val="000000"/>
            </a:solidFill>
            <a:miter lim="800000"/>
            <a:headEnd/>
            <a:tailEnd/>
          </a:ln>
        </p:spPr>
      </p:sp>
      <p:sp>
        <p:nvSpPr>
          <p:cNvPr id="43010" name="Notes Placeholder 2"/>
          <p:cNvSpPr>
            <a:spLocks noGrp="1"/>
          </p:cNvSpPr>
          <p:nvPr>
            <p:ph type="body" idx="1"/>
          </p:nvPr>
        </p:nvSpPr>
        <p:spPr bwMode="auto">
          <a:noFill/>
        </p:spPr>
        <p:txBody>
          <a:bodyPr/>
          <a:lstStyle/>
          <a:p>
            <a:endParaRPr lang="en-GB" smtClean="0"/>
          </a:p>
        </p:txBody>
      </p:sp>
      <p:sp>
        <p:nvSpPr>
          <p:cNvPr id="43011" name="Slide Number Placeholder 3"/>
          <p:cNvSpPr>
            <a:spLocks noGrp="1"/>
          </p:cNvSpPr>
          <p:nvPr>
            <p:ph type="sldNum" sz="quarter" idx="5"/>
          </p:nvPr>
        </p:nvSpPr>
        <p:spPr bwMode="auto">
          <a:noFill/>
          <a:ln>
            <a:miter lim="800000"/>
            <a:headEnd/>
            <a:tailEnd/>
          </a:ln>
        </p:spPr>
        <p:txBody>
          <a:bodyPr/>
          <a:lstStyle/>
          <a:p>
            <a:fld id="{76590F9E-9E58-4474-A226-E08B7033DC69}" type="slidenum">
              <a:rPr lang="en-GB" smtClean="0"/>
              <a:pPr/>
              <a:t>9</a:t>
            </a:fld>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p:cNvSpPr>
            <a:spLocks noGrp="1" noRot="1" noChangeAspect="1" noTextEdit="1"/>
          </p:cNvSpPr>
          <p:nvPr>
            <p:ph type="sldImg"/>
          </p:nvPr>
        </p:nvSpPr>
        <p:spPr bwMode="auto">
          <a:noFill/>
          <a:ln>
            <a:solidFill>
              <a:srgbClr val="000000"/>
            </a:solidFill>
            <a:miter lim="800000"/>
            <a:headEnd/>
            <a:tailEnd/>
          </a:ln>
        </p:spPr>
      </p:sp>
      <p:sp>
        <p:nvSpPr>
          <p:cNvPr id="45058" name="Notes Placeholder 2"/>
          <p:cNvSpPr>
            <a:spLocks noGrp="1"/>
          </p:cNvSpPr>
          <p:nvPr>
            <p:ph type="body" idx="1"/>
          </p:nvPr>
        </p:nvSpPr>
        <p:spPr bwMode="auto">
          <a:noFill/>
        </p:spPr>
        <p:txBody>
          <a:bodyPr/>
          <a:lstStyle/>
          <a:p>
            <a:endParaRPr lang="en-GB" smtClean="0"/>
          </a:p>
        </p:txBody>
      </p:sp>
      <p:sp>
        <p:nvSpPr>
          <p:cNvPr id="45059" name="Slide Number Placeholder 3"/>
          <p:cNvSpPr>
            <a:spLocks noGrp="1"/>
          </p:cNvSpPr>
          <p:nvPr>
            <p:ph type="sldNum" sz="quarter" idx="5"/>
          </p:nvPr>
        </p:nvSpPr>
        <p:spPr bwMode="auto">
          <a:noFill/>
          <a:ln>
            <a:miter lim="800000"/>
            <a:headEnd/>
            <a:tailEnd/>
          </a:ln>
        </p:spPr>
        <p:txBody>
          <a:bodyPr/>
          <a:lstStyle/>
          <a:p>
            <a:fld id="{B5E3E5F6-C908-4B60-B3D0-88E5A33ECFF8}" type="slidenum">
              <a:rPr lang="en-GB" smtClean="0"/>
              <a:pPr/>
              <a:t>10</a:t>
            </a:fld>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1.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hemeOverride" Target="../theme/themeOverride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2.xml"/><Relationship Id="rId1" Type="http://schemas.openxmlformats.org/officeDocument/2006/relationships/themeOverride" Target="../theme/themeOverride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Pr>
        <a:solidFill>
          <a:srgbClr val="CCFF33"/>
        </a:solidFill>
        <a:effectLst/>
      </p:bgPr>
    </p:bg>
    <p:spTree>
      <p:nvGrpSpPr>
        <p:cNvPr id="1" name=""/>
        <p:cNvGrpSpPr/>
        <p:nvPr/>
      </p:nvGrpSpPr>
      <p:grpSpPr>
        <a:xfrm>
          <a:off x="0" y="0"/>
          <a:ext cx="0" cy="0"/>
          <a:chOff x="0" y="0"/>
          <a:chExt cx="0" cy="0"/>
        </a:xfrm>
      </p:grpSpPr>
      <p:grpSp>
        <p:nvGrpSpPr>
          <p:cNvPr id="4" name="Group 24"/>
          <p:cNvGrpSpPr>
            <a:grpSpLocks/>
          </p:cNvGrpSpPr>
          <p:nvPr/>
        </p:nvGrpSpPr>
        <p:grpSpPr bwMode="auto">
          <a:xfrm>
            <a:off x="0" y="0"/>
            <a:ext cx="1979613" cy="6858000"/>
            <a:chOff x="0" y="0"/>
            <a:chExt cx="1247" cy="4320"/>
          </a:xfrm>
        </p:grpSpPr>
        <p:sp>
          <p:nvSpPr>
            <p:cNvPr id="5" name="Rectangle 25"/>
            <p:cNvSpPr>
              <a:spLocks noChangeArrowheads="1"/>
            </p:cNvSpPr>
            <p:nvPr userDrawn="1"/>
          </p:nvSpPr>
          <p:spPr bwMode="auto">
            <a:xfrm>
              <a:off x="0" y="0"/>
              <a:ext cx="612" cy="4320"/>
            </a:xfrm>
            <a:prstGeom prst="rect">
              <a:avLst/>
            </a:prstGeom>
            <a:solidFill>
              <a:schemeClr val="bg1"/>
            </a:solidFill>
            <a:ln w="9525">
              <a:noFill/>
              <a:miter lim="800000"/>
              <a:headEnd/>
              <a:tailEnd/>
            </a:ln>
            <a:effectLst/>
          </p:spPr>
          <p:txBody>
            <a:bodyPr wrap="none" anchor="ctr"/>
            <a:lstStyle/>
            <a:p>
              <a:pPr>
                <a:defRPr/>
              </a:pPr>
              <a:endParaRPr lang="en-GB">
                <a:solidFill>
                  <a:srgbClr val="000000"/>
                </a:solidFill>
              </a:endParaRPr>
            </a:p>
          </p:txBody>
        </p:sp>
        <p:sp>
          <p:nvSpPr>
            <p:cNvPr id="6" name="AutoShape 26"/>
            <p:cNvSpPr>
              <a:spLocks noChangeArrowheads="1"/>
            </p:cNvSpPr>
            <p:nvPr userDrawn="1"/>
          </p:nvSpPr>
          <p:spPr bwMode="auto">
            <a:xfrm flipV="1">
              <a:off x="0" y="0"/>
              <a:ext cx="1247" cy="4320"/>
            </a:xfrm>
            <a:custGeom>
              <a:avLst/>
              <a:gdLst>
                <a:gd name="G0" fmla="+- 5508 0 0"/>
                <a:gd name="G1" fmla="+- 21600 0 5508"/>
                <a:gd name="G2" fmla="*/ 5508 1 2"/>
                <a:gd name="G3" fmla="+- 21600 0 G2"/>
                <a:gd name="G4" fmla="+/ 5508 21600 2"/>
                <a:gd name="G5" fmla="+/ G1 0 2"/>
                <a:gd name="G6" fmla="*/ 21600 21600 5508"/>
                <a:gd name="G7" fmla="*/ G6 1 2"/>
                <a:gd name="G8" fmla="+- 21600 0 G7"/>
                <a:gd name="G9" fmla="*/ 21600 1 2"/>
                <a:gd name="G10" fmla="+- 5508 0 G9"/>
                <a:gd name="G11" fmla="?: G10 G8 0"/>
                <a:gd name="G12" fmla="?: G10 G7 21600"/>
                <a:gd name="T0" fmla="*/ 18846 w 21600"/>
                <a:gd name="T1" fmla="*/ 10800 h 21600"/>
                <a:gd name="T2" fmla="*/ 10800 w 21600"/>
                <a:gd name="T3" fmla="*/ 21600 h 21600"/>
                <a:gd name="T4" fmla="*/ 2754 w 21600"/>
                <a:gd name="T5" fmla="*/ 10800 h 21600"/>
                <a:gd name="T6" fmla="*/ 10800 w 21600"/>
                <a:gd name="T7" fmla="*/ 0 h 21600"/>
                <a:gd name="T8" fmla="*/ 4554 w 21600"/>
                <a:gd name="T9" fmla="*/ 4554 h 21600"/>
                <a:gd name="T10" fmla="*/ 17046 w 21600"/>
                <a:gd name="T11" fmla="*/ 17046 h 21600"/>
              </a:gdLst>
              <a:ahLst/>
              <a:cxnLst>
                <a:cxn ang="0">
                  <a:pos x="T0" y="T1"/>
                </a:cxn>
                <a:cxn ang="0">
                  <a:pos x="T2" y="T3"/>
                </a:cxn>
                <a:cxn ang="0">
                  <a:pos x="T4" y="T5"/>
                </a:cxn>
                <a:cxn ang="0">
                  <a:pos x="T6" y="T7"/>
                </a:cxn>
              </a:cxnLst>
              <a:rect l="T8" t="T9" r="T10" b="T11"/>
              <a:pathLst>
                <a:path w="21600" h="21600">
                  <a:moveTo>
                    <a:pt x="0" y="0"/>
                  </a:moveTo>
                  <a:lnTo>
                    <a:pt x="5508" y="21600"/>
                  </a:lnTo>
                  <a:lnTo>
                    <a:pt x="16092" y="21600"/>
                  </a:lnTo>
                  <a:lnTo>
                    <a:pt x="21600" y="0"/>
                  </a:lnTo>
                  <a:close/>
                </a:path>
              </a:pathLst>
            </a:custGeom>
            <a:solidFill>
              <a:srgbClr val="FFFFFF"/>
            </a:solidFill>
            <a:ln w="9525">
              <a:noFill/>
              <a:miter lim="800000"/>
              <a:headEnd/>
              <a:tailEnd/>
            </a:ln>
            <a:effectLst/>
          </p:spPr>
          <p:txBody>
            <a:bodyPr wrap="none" anchor="ctr"/>
            <a:lstStyle/>
            <a:p>
              <a:pPr>
                <a:defRPr/>
              </a:pPr>
              <a:endParaRPr lang="en-GB">
                <a:solidFill>
                  <a:srgbClr val="000000"/>
                </a:solidFill>
              </a:endParaRPr>
            </a:p>
          </p:txBody>
        </p:sp>
      </p:grpSp>
      <p:pic>
        <p:nvPicPr>
          <p:cNvPr id="7" name="Picture 10" descr="fianlogo"/>
          <p:cNvPicPr>
            <a:picLocks noChangeAspect="1" noChangeArrowheads="1"/>
          </p:cNvPicPr>
          <p:nvPr/>
        </p:nvPicPr>
        <p:blipFill>
          <a:blip r:embed="rId2"/>
          <a:srcRect/>
          <a:stretch>
            <a:fillRect/>
          </a:stretch>
        </p:blipFill>
        <p:spPr bwMode="auto">
          <a:xfrm>
            <a:off x="219075" y="5373688"/>
            <a:ext cx="1473200" cy="1355725"/>
          </a:xfrm>
          <a:prstGeom prst="rect">
            <a:avLst/>
          </a:prstGeom>
          <a:noFill/>
          <a:ln w="9525">
            <a:noFill/>
            <a:miter lim="800000"/>
            <a:headEnd/>
            <a:tailEnd/>
          </a:ln>
        </p:spPr>
      </p:pic>
      <p:sp>
        <p:nvSpPr>
          <p:cNvPr id="8" name="Text Box 11"/>
          <p:cNvSpPr txBox="1">
            <a:spLocks noChangeArrowheads="1"/>
          </p:cNvSpPr>
          <p:nvPr/>
        </p:nvSpPr>
        <p:spPr bwMode="auto">
          <a:xfrm>
            <a:off x="1979613" y="6237288"/>
            <a:ext cx="7092950" cy="457200"/>
          </a:xfrm>
          <a:prstGeom prst="rect">
            <a:avLst/>
          </a:prstGeom>
          <a:noFill/>
          <a:ln w="9525">
            <a:noFill/>
            <a:miter lim="800000"/>
            <a:headEnd/>
            <a:tailEnd/>
          </a:ln>
          <a:effectLst/>
        </p:spPr>
        <p:txBody>
          <a:bodyPr>
            <a:spAutoFit/>
          </a:bodyPr>
          <a:lstStyle/>
          <a:p>
            <a:pPr algn="ctr">
              <a:spcBef>
                <a:spcPct val="50000"/>
              </a:spcBef>
              <a:defRPr/>
            </a:pPr>
            <a:r>
              <a:rPr lang="en-US" sz="2400" i="1">
                <a:solidFill>
                  <a:srgbClr val="969696"/>
                </a:solidFill>
                <a:latin typeface="FagoNoRegular-Italic" pitchFamily="2" charset="0"/>
                <a:cs typeface="+mn-cs"/>
              </a:rPr>
              <a:t>FoodFirst Information and Action Network</a:t>
            </a:r>
          </a:p>
        </p:txBody>
      </p:sp>
      <p:sp>
        <p:nvSpPr>
          <p:cNvPr id="9" name="Text Box 20"/>
          <p:cNvSpPr txBox="1">
            <a:spLocks noChangeArrowheads="1"/>
          </p:cNvSpPr>
          <p:nvPr/>
        </p:nvSpPr>
        <p:spPr bwMode="auto">
          <a:xfrm>
            <a:off x="1979613" y="5013325"/>
            <a:ext cx="6913562" cy="366713"/>
          </a:xfrm>
          <a:prstGeom prst="rect">
            <a:avLst/>
          </a:prstGeom>
          <a:noFill/>
          <a:ln w="9525">
            <a:noFill/>
            <a:miter lim="800000"/>
            <a:headEnd/>
            <a:tailEnd/>
          </a:ln>
          <a:effectLst/>
        </p:spPr>
        <p:txBody>
          <a:bodyPr>
            <a:spAutoFit/>
          </a:bodyPr>
          <a:lstStyle/>
          <a:p>
            <a:pPr>
              <a:spcBef>
                <a:spcPct val="50000"/>
              </a:spcBef>
              <a:defRPr/>
            </a:pPr>
            <a:endParaRPr lang="es-AR">
              <a:solidFill>
                <a:srgbClr val="000000"/>
              </a:solidFill>
            </a:endParaRPr>
          </a:p>
        </p:txBody>
      </p:sp>
      <p:pic>
        <p:nvPicPr>
          <p:cNvPr id="10" name="Picture 27" descr="FIAN-Präsentation-top"/>
          <p:cNvPicPr>
            <a:picLocks noChangeAspect="1" noChangeArrowheads="1"/>
          </p:cNvPicPr>
          <p:nvPr/>
        </p:nvPicPr>
        <p:blipFill>
          <a:blip r:embed="rId3"/>
          <a:srcRect/>
          <a:stretch>
            <a:fillRect/>
          </a:stretch>
        </p:blipFill>
        <p:spPr bwMode="auto">
          <a:xfrm>
            <a:off x="250825" y="260350"/>
            <a:ext cx="8642350" cy="1296988"/>
          </a:xfrm>
          <a:prstGeom prst="rect">
            <a:avLst/>
          </a:prstGeom>
          <a:noFill/>
          <a:ln w="9525">
            <a:noFill/>
            <a:miter lim="800000"/>
            <a:headEnd/>
            <a:tailEnd/>
          </a:ln>
        </p:spPr>
      </p:pic>
      <p:sp>
        <p:nvSpPr>
          <p:cNvPr id="3074" name="Rectangle 2"/>
          <p:cNvSpPr>
            <a:spLocks noGrp="1" noChangeArrowheads="1"/>
          </p:cNvSpPr>
          <p:nvPr>
            <p:ph type="ctrTitle"/>
          </p:nvPr>
        </p:nvSpPr>
        <p:spPr>
          <a:xfrm>
            <a:off x="179388" y="1846263"/>
            <a:ext cx="8713787" cy="1511300"/>
          </a:xfrm>
        </p:spPr>
        <p:txBody>
          <a:bodyPr/>
          <a:lstStyle>
            <a:lvl1pPr>
              <a:defRPr sz="4400"/>
            </a:lvl1pPr>
          </a:lstStyle>
          <a:p>
            <a:r>
              <a:rPr lang="de-DE"/>
              <a:t>FIAN – With Human Rights  Against Hunger</a:t>
            </a:r>
          </a:p>
        </p:txBody>
      </p:sp>
      <p:sp>
        <p:nvSpPr>
          <p:cNvPr id="3075" name="Rectangle 3"/>
          <p:cNvSpPr>
            <a:spLocks noGrp="1" noChangeArrowheads="1"/>
          </p:cNvSpPr>
          <p:nvPr>
            <p:ph type="subTitle" idx="1"/>
          </p:nvPr>
        </p:nvSpPr>
        <p:spPr>
          <a:xfrm>
            <a:off x="2051050" y="4114800"/>
            <a:ext cx="6842125" cy="1447800"/>
          </a:xfrm>
        </p:spPr>
        <p:txBody>
          <a:bodyPr/>
          <a:lstStyle>
            <a:lvl1pPr marL="0" indent="0" algn="ctr">
              <a:buFont typeface="FagoNoBold-Roman" pitchFamily="2" charset="0"/>
              <a:buNone/>
              <a:defRPr b="0" i="1"/>
            </a:lvl1pPr>
          </a:lstStyle>
          <a:p>
            <a:r>
              <a:rPr lang="de-DE"/>
              <a:t>Subtitle/ Event</a:t>
            </a:r>
          </a:p>
          <a:p>
            <a:endParaRPr lang="de-DE"/>
          </a:p>
          <a:p>
            <a:r>
              <a:rPr lang="de-DE"/>
              <a:t>Location/ Date</a:t>
            </a:r>
          </a:p>
          <a:p>
            <a:endParaRPr lang="de-D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Vertikaler Textplatzhalter 2"/>
          <p:cNvSpPr>
            <a:spLocks noGrp="1"/>
          </p:cNvSpPr>
          <p:nvPr>
            <p:ph type="body" orient="vert" idx="1"/>
          </p:nvPr>
        </p:nvSpPr>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715125" y="274638"/>
            <a:ext cx="2178050" cy="6107112"/>
          </a:xfrm>
        </p:spPr>
        <p:txBody>
          <a:bodyPr vert="eaVert"/>
          <a:lstStyle/>
          <a:p>
            <a:r>
              <a:rPr lang="de-DE" smtClean="0"/>
              <a:t>Titelmasterformat durch Klicken bearbeiten</a:t>
            </a:r>
            <a:endParaRPr lang="en-GB"/>
          </a:p>
        </p:txBody>
      </p:sp>
      <p:sp>
        <p:nvSpPr>
          <p:cNvPr id="3" name="Vertikaler Textplatzhalter 2"/>
          <p:cNvSpPr>
            <a:spLocks noGrp="1"/>
          </p:cNvSpPr>
          <p:nvPr>
            <p:ph type="body" orient="vert" idx="1"/>
          </p:nvPr>
        </p:nvSpPr>
        <p:spPr>
          <a:xfrm>
            <a:off x="179388" y="274638"/>
            <a:ext cx="6383337" cy="6107112"/>
          </a:xfrm>
        </p:spPr>
        <p:txBody>
          <a:bodyPr vert="eaVer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4" name="Rechtwinkliges Dreieck 10"/>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de-DE">
              <a:solidFill>
                <a:srgbClr val="FFFFFF"/>
              </a:solidFill>
              <a:cs typeface="Arial" charset="0"/>
            </a:endParaRPr>
          </a:p>
        </p:txBody>
      </p:sp>
      <p:grpSp>
        <p:nvGrpSpPr>
          <p:cNvPr id="5" name="Gruppieren 15"/>
          <p:cNvGrpSpPr>
            <a:grpSpLocks/>
          </p:cNvGrpSpPr>
          <p:nvPr/>
        </p:nvGrpSpPr>
        <p:grpSpPr bwMode="auto">
          <a:xfrm>
            <a:off x="-3175" y="4953000"/>
            <a:ext cx="9147175" cy="1911350"/>
            <a:chOff x="-3765" y="4832896"/>
            <a:chExt cx="9147765" cy="2032192"/>
          </a:xfrm>
        </p:grpSpPr>
        <p:sp>
          <p:nvSpPr>
            <p:cNvPr id="6" name="Freihandform 16"/>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de-DE"/>
            </a:p>
          </p:txBody>
        </p:sp>
        <p:sp>
          <p:nvSpPr>
            <p:cNvPr id="7" name="Freihandform 18"/>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defRPr/>
              </a:pPr>
              <a:endParaRPr lang="de-DE"/>
            </a:p>
          </p:txBody>
        </p:sp>
        <p:sp>
          <p:nvSpPr>
            <p:cNvPr id="8" name="Freihandform 19"/>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de-DE">
                <a:solidFill>
                  <a:srgbClr val="FFFFFF"/>
                </a:solidFill>
                <a:cs typeface="Arial" charset="0"/>
              </a:endParaRPr>
            </a:p>
          </p:txBody>
        </p:sp>
        <p:cxnSp>
          <p:nvCxnSpPr>
            <p:cNvPr id="10" name="Gerade Verbindung 20"/>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el 8"/>
          <p:cNvSpPr>
            <a:spLocks noGrp="1"/>
          </p:cNvSpPr>
          <p:nvPr>
            <p:ph type="ctrTitle"/>
          </p:nvPr>
        </p:nvSpPr>
        <p:spPr>
          <a:xfrm>
            <a:off x="685800" y="1752601"/>
            <a:ext cx="7772400" cy="1829761"/>
          </a:xfrm>
        </p:spPr>
        <p:txBody>
          <a:bodyPr anchor="b">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lang="de-DE" smtClean="0"/>
              <a:t>Titelmasterformat durch Klicken bearbeiten</a:t>
            </a:r>
            <a:endParaRPr lang="en-US"/>
          </a:p>
        </p:txBody>
      </p:sp>
      <p:sp>
        <p:nvSpPr>
          <p:cNvPr id="17" name="Untertitel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de-DE" smtClean="0"/>
              <a:t>Formatvorlage des Untertitelmasters durch Klicken bearbeiten</a:t>
            </a:r>
            <a:endParaRPr lang="en-US"/>
          </a:p>
        </p:txBody>
      </p:sp>
      <p:sp>
        <p:nvSpPr>
          <p:cNvPr id="11" name="Datumsplatzhalter 29"/>
          <p:cNvSpPr>
            <a:spLocks noGrp="1"/>
          </p:cNvSpPr>
          <p:nvPr>
            <p:ph type="dt" sz="half" idx="10"/>
          </p:nvPr>
        </p:nvSpPr>
        <p:spPr/>
        <p:txBody>
          <a:bodyPr/>
          <a:lstStyle>
            <a:lvl1pPr>
              <a:defRPr>
                <a:solidFill>
                  <a:srgbClr val="FFFFFF"/>
                </a:solidFill>
              </a:defRPr>
            </a:lvl1pPr>
          </a:lstStyle>
          <a:p>
            <a:pPr>
              <a:defRPr/>
            </a:pPr>
            <a:fld id="{C43B52ED-3DE2-4A7C-BD5F-8BDE341C0803}" type="datetimeFigureOut">
              <a:rPr lang="en-US"/>
              <a:pPr>
                <a:defRPr/>
              </a:pPr>
              <a:t>9/10/2011</a:t>
            </a:fld>
            <a:endParaRPr lang="en-US"/>
          </a:p>
        </p:txBody>
      </p:sp>
      <p:sp>
        <p:nvSpPr>
          <p:cNvPr id="12" name="Fußzeilenplatzhalter 18"/>
          <p:cNvSpPr>
            <a:spLocks noGrp="1"/>
          </p:cNvSpPr>
          <p:nvPr>
            <p:ph type="ftr" sz="quarter" idx="11"/>
          </p:nvPr>
        </p:nvSpPr>
        <p:spPr/>
        <p:txBody>
          <a:bodyPr/>
          <a:lstStyle>
            <a:lvl1pPr>
              <a:defRPr>
                <a:solidFill>
                  <a:srgbClr val="ECF7E8"/>
                </a:solidFill>
              </a:defRPr>
            </a:lvl1pPr>
          </a:lstStyle>
          <a:p>
            <a:pPr>
              <a:defRPr/>
            </a:pPr>
            <a:endParaRPr lang="de-DE"/>
          </a:p>
        </p:txBody>
      </p:sp>
      <p:sp>
        <p:nvSpPr>
          <p:cNvPr id="13" name="Foliennummernplatzhalter 26"/>
          <p:cNvSpPr>
            <a:spLocks noGrp="1"/>
          </p:cNvSpPr>
          <p:nvPr>
            <p:ph type="sldNum" sz="quarter" idx="12"/>
          </p:nvPr>
        </p:nvSpPr>
        <p:spPr/>
        <p:txBody>
          <a:bodyPr/>
          <a:lstStyle>
            <a:lvl1pPr>
              <a:defRPr>
                <a:solidFill>
                  <a:srgbClr val="FFFFFF"/>
                </a:solidFill>
              </a:defRPr>
            </a:lvl1pPr>
          </a:lstStyle>
          <a:p>
            <a:pPr>
              <a:defRPr/>
            </a:pPr>
            <a:fld id="{A03DF1B9-DB5B-47A7-A2F9-F090F32F6CAD}"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3" name="Inhaltsplatzhalter 2"/>
          <p:cNvSpPr>
            <a:spLocks noGrp="1"/>
          </p:cNvSpPr>
          <p:nvPr>
            <p:ph idx="1"/>
          </p:nvPr>
        </p:nvSpPr>
        <p:spPr/>
        <p:txBody>
          <a:bodyPr/>
          <a:lstStyle>
            <a:extLs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Titel 6"/>
          <p:cNvSpPr>
            <a:spLocks noGrp="1"/>
          </p:cNvSpPr>
          <p:nvPr>
            <p:ph type="title"/>
          </p:nvPr>
        </p:nvSpPr>
        <p:spPr/>
        <p:txBody>
          <a:bodyPr rtlCol="0"/>
          <a:lstStyle>
            <a:extLst/>
          </a:lstStyle>
          <a:p>
            <a:r>
              <a:rPr lang="de-DE" smtClean="0"/>
              <a:t>Titelmasterformat durch Klicken bearbeiten</a:t>
            </a:r>
            <a:endParaRPr lang="en-US"/>
          </a:p>
        </p:txBody>
      </p:sp>
      <p:sp>
        <p:nvSpPr>
          <p:cNvPr id="4" name="Datumsplatzhalter 9"/>
          <p:cNvSpPr>
            <a:spLocks noGrp="1"/>
          </p:cNvSpPr>
          <p:nvPr>
            <p:ph type="dt" sz="half" idx="10"/>
          </p:nvPr>
        </p:nvSpPr>
        <p:spPr/>
        <p:txBody>
          <a:bodyPr/>
          <a:lstStyle>
            <a:lvl1pPr>
              <a:defRPr/>
            </a:lvl1pPr>
          </a:lstStyle>
          <a:p>
            <a:pPr>
              <a:defRPr/>
            </a:pPr>
            <a:fld id="{3C698DE5-6CAF-4A6D-8306-D303B4D858CD}" type="datetimeFigureOut">
              <a:rPr lang="en-US"/>
              <a:pPr>
                <a:defRPr/>
              </a:pPr>
              <a:t>9/10/2011</a:t>
            </a:fld>
            <a:endParaRPr lang="en-US"/>
          </a:p>
        </p:txBody>
      </p:sp>
      <p:sp>
        <p:nvSpPr>
          <p:cNvPr id="5" name="Fußzeilenplatzhalter 21"/>
          <p:cNvSpPr>
            <a:spLocks noGrp="1"/>
          </p:cNvSpPr>
          <p:nvPr>
            <p:ph type="ftr" sz="quarter" idx="11"/>
          </p:nvPr>
        </p:nvSpPr>
        <p:spPr/>
        <p:txBody>
          <a:bodyPr/>
          <a:lstStyle>
            <a:lvl1pPr>
              <a:defRPr/>
            </a:lvl1pPr>
          </a:lstStyle>
          <a:p>
            <a:pPr>
              <a:defRPr/>
            </a:pPr>
            <a:endParaRPr lang="de-DE"/>
          </a:p>
        </p:txBody>
      </p:sp>
      <p:sp>
        <p:nvSpPr>
          <p:cNvPr id="6" name="Foliennummernplatzhalter 17"/>
          <p:cNvSpPr>
            <a:spLocks noGrp="1"/>
          </p:cNvSpPr>
          <p:nvPr>
            <p:ph type="sldNum" sz="quarter" idx="12"/>
          </p:nvPr>
        </p:nvSpPr>
        <p:spPr/>
        <p:txBody>
          <a:bodyPr/>
          <a:lstStyle>
            <a:lvl1pPr>
              <a:defRPr/>
            </a:lvl1pPr>
          </a:lstStyle>
          <a:p>
            <a:pPr>
              <a:defRPr/>
            </a:pPr>
            <a:fld id="{88F9C7ED-F3B8-4127-9D3B-91BCA21864DA}"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Abschnittsüberschrift">
    <p:bg>
      <p:bgRef idx="1002">
        <a:schemeClr val="bg1"/>
      </p:bgRef>
    </p:bg>
    <p:spTree>
      <p:nvGrpSpPr>
        <p:cNvPr id="1" name=""/>
        <p:cNvGrpSpPr/>
        <p:nvPr/>
      </p:nvGrpSpPr>
      <p:grpSpPr>
        <a:xfrm>
          <a:off x="0" y="0"/>
          <a:ext cx="0" cy="0"/>
          <a:chOff x="0" y="0"/>
          <a:chExt cx="0" cy="0"/>
        </a:xfrm>
      </p:grpSpPr>
      <p:sp>
        <p:nvSpPr>
          <p:cNvPr id="4" name="Eingekerbter Richtungspfeil 10"/>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de-DE">
              <a:solidFill>
                <a:srgbClr val="FFFFFF"/>
              </a:solidFill>
              <a:cs typeface="Arial" charset="0"/>
            </a:endParaRPr>
          </a:p>
        </p:txBody>
      </p:sp>
      <p:sp>
        <p:nvSpPr>
          <p:cNvPr id="5" name="Eingekerbter Richtungspfeil 15"/>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de-DE">
              <a:solidFill>
                <a:srgbClr val="FFFFFF"/>
              </a:solidFill>
              <a:cs typeface="Arial" charset="0"/>
            </a:endParaRPr>
          </a:p>
        </p:txBody>
      </p:sp>
      <p:sp>
        <p:nvSpPr>
          <p:cNvPr id="2" name="Titel 1"/>
          <p:cNvSpPr>
            <a:spLocks noGrp="1"/>
          </p:cNvSpPr>
          <p:nvPr>
            <p:ph type="title"/>
          </p:nvPr>
        </p:nvSpPr>
        <p:spPr>
          <a:xfrm>
            <a:off x="722376" y="1059712"/>
            <a:ext cx="7772400" cy="1828800"/>
          </a:xfrm>
        </p:spPr>
        <p:txBody>
          <a:bodyPr anchor="b">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lang="de-DE" smtClean="0"/>
              <a:t>Titelmasterformat durch Klicken bearbeiten</a:t>
            </a:r>
            <a:endParaRPr lang="en-US"/>
          </a:p>
        </p:txBody>
      </p:sp>
      <p:sp>
        <p:nvSpPr>
          <p:cNvPr id="3" name="Textplatzhalt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de-DE" smtClean="0"/>
              <a:t>Textmasterformate durch Klicken bearbeiten</a:t>
            </a:r>
          </a:p>
        </p:txBody>
      </p:sp>
      <p:sp>
        <p:nvSpPr>
          <p:cNvPr id="6" name="Datumsplatzhalter 3"/>
          <p:cNvSpPr>
            <a:spLocks noGrp="1"/>
          </p:cNvSpPr>
          <p:nvPr>
            <p:ph type="dt" sz="half" idx="10"/>
          </p:nvPr>
        </p:nvSpPr>
        <p:spPr/>
        <p:txBody>
          <a:bodyPr/>
          <a:lstStyle>
            <a:lvl1pPr>
              <a:defRPr/>
            </a:lvl1pPr>
          </a:lstStyle>
          <a:p>
            <a:pPr>
              <a:defRPr/>
            </a:pPr>
            <a:fld id="{FE5B05F3-E314-4601-9807-F2C6D1AD78AC}" type="datetimeFigureOut">
              <a:rPr lang="en-US"/>
              <a:pPr>
                <a:defRPr/>
              </a:pPr>
              <a:t>9/10/2011</a:t>
            </a:fld>
            <a:endParaRPr lang="en-US"/>
          </a:p>
        </p:txBody>
      </p:sp>
      <p:sp>
        <p:nvSpPr>
          <p:cNvPr id="7" name="Fußzeilenplatzhalter 4"/>
          <p:cNvSpPr>
            <a:spLocks noGrp="1"/>
          </p:cNvSpPr>
          <p:nvPr>
            <p:ph type="ftr" sz="quarter" idx="11"/>
          </p:nvPr>
        </p:nvSpPr>
        <p:spPr/>
        <p:txBody>
          <a:bodyPr/>
          <a:lstStyle>
            <a:lvl1pPr>
              <a:defRPr/>
            </a:lvl1pPr>
          </a:lstStyle>
          <a:p>
            <a:pPr>
              <a:defRPr/>
            </a:pPr>
            <a:endParaRPr lang="de-DE"/>
          </a:p>
        </p:txBody>
      </p:sp>
      <p:sp>
        <p:nvSpPr>
          <p:cNvPr id="8" name="Foliennummernplatzhalter 5"/>
          <p:cNvSpPr>
            <a:spLocks noGrp="1"/>
          </p:cNvSpPr>
          <p:nvPr>
            <p:ph type="sldNum" sz="quarter" idx="12"/>
          </p:nvPr>
        </p:nvSpPr>
        <p:spPr/>
        <p:txBody>
          <a:bodyPr/>
          <a:lstStyle>
            <a:lvl1pPr>
              <a:defRPr/>
            </a:lvl1pPr>
          </a:lstStyle>
          <a:p>
            <a:pPr>
              <a:defRPr/>
            </a:pPr>
            <a:fld id="{2179D4A2-78CE-44B9-A58D-716EEF40FE84}"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Zwei Inhalte">
    <p:bg>
      <p:bgRef idx="1002">
        <a:schemeClr val="bg1"/>
      </p:bgRef>
    </p:bg>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Inhaltsplatzhalt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8" name="Titel 7"/>
          <p:cNvSpPr>
            <a:spLocks noGrp="1"/>
          </p:cNvSpPr>
          <p:nvPr>
            <p:ph type="title"/>
          </p:nvPr>
        </p:nvSpPr>
        <p:spPr/>
        <p:txBody>
          <a:bodyPr rtlCol="0"/>
          <a:lstStyle>
            <a:extLst/>
          </a:lstStyle>
          <a:p>
            <a:r>
              <a:rPr lang="de-DE" smtClean="0"/>
              <a:t>Titelmasterformat durch Klicken bearbeiten</a:t>
            </a:r>
            <a:endParaRPr lang="en-US"/>
          </a:p>
        </p:txBody>
      </p:sp>
      <p:sp>
        <p:nvSpPr>
          <p:cNvPr id="5" name="Datumsplatzhalter 4"/>
          <p:cNvSpPr>
            <a:spLocks noGrp="1"/>
          </p:cNvSpPr>
          <p:nvPr>
            <p:ph type="dt" sz="half" idx="10"/>
          </p:nvPr>
        </p:nvSpPr>
        <p:spPr/>
        <p:txBody>
          <a:bodyPr/>
          <a:lstStyle>
            <a:lvl1pPr>
              <a:defRPr/>
            </a:lvl1pPr>
          </a:lstStyle>
          <a:p>
            <a:pPr>
              <a:defRPr/>
            </a:pPr>
            <a:fld id="{6FDD24D0-04B1-405B-8B23-544CFE11EE9C}" type="datetimeFigureOut">
              <a:rPr lang="en-US"/>
              <a:pPr>
                <a:defRPr/>
              </a:pPr>
              <a:t>9/10/2011</a:t>
            </a:fld>
            <a:endParaRPr lang="en-US"/>
          </a:p>
        </p:txBody>
      </p:sp>
      <p:sp>
        <p:nvSpPr>
          <p:cNvPr id="6" name="Fußzeilenplatzhalter 5"/>
          <p:cNvSpPr>
            <a:spLocks noGrp="1"/>
          </p:cNvSpPr>
          <p:nvPr>
            <p:ph type="ftr" sz="quarter" idx="11"/>
          </p:nvPr>
        </p:nvSpPr>
        <p:spPr/>
        <p:txBody>
          <a:bodyPr/>
          <a:lstStyle>
            <a:lvl1pPr>
              <a:defRPr/>
            </a:lvl1pPr>
          </a:lstStyle>
          <a:p>
            <a:pPr>
              <a:defRPr/>
            </a:pPr>
            <a:endParaRPr lang="de-DE"/>
          </a:p>
        </p:txBody>
      </p:sp>
      <p:sp>
        <p:nvSpPr>
          <p:cNvPr id="7" name="Foliennummernplatzhalter 6"/>
          <p:cNvSpPr>
            <a:spLocks noGrp="1"/>
          </p:cNvSpPr>
          <p:nvPr>
            <p:ph type="sldNum" sz="quarter" idx="12"/>
          </p:nvPr>
        </p:nvSpPr>
        <p:spPr/>
        <p:txBody>
          <a:bodyPr/>
          <a:lstStyle>
            <a:lvl1pPr>
              <a:defRPr/>
            </a:lvl1pPr>
          </a:lstStyle>
          <a:p>
            <a:pPr>
              <a:defRPr/>
            </a:pPr>
            <a:fld id="{1B1848E0-8BA9-44EB-AFFC-D774857332E2}"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Vergleich">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8229600" cy="1143000"/>
          </a:xfrm>
        </p:spPr>
        <p:txBody>
          <a:bodyPr/>
          <a:lstStyle>
            <a:lvl1pPr>
              <a:defRPr/>
            </a:lvl1pPr>
            <a:extLst/>
          </a:lstStyle>
          <a:p>
            <a:r>
              <a:rPr lang="de-DE" smtClean="0"/>
              <a:t>Titelmasterformat durch Klicken bearbeiten</a:t>
            </a:r>
            <a:endParaRPr lang="en-US"/>
          </a:p>
        </p:txBody>
      </p:sp>
      <p:sp>
        <p:nvSpPr>
          <p:cNvPr id="3" name="Textplatzhalt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de-DE" smtClean="0"/>
              <a:t>Textmasterformate durch Klicken bearbeiten</a:t>
            </a:r>
          </a:p>
        </p:txBody>
      </p:sp>
      <p:sp>
        <p:nvSpPr>
          <p:cNvPr id="4" name="Textplatzhalt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de-DE" smtClean="0"/>
              <a:t>Textmasterformate durch Klicken bearbeiten</a:t>
            </a:r>
          </a:p>
        </p:txBody>
      </p:sp>
      <p:sp>
        <p:nvSpPr>
          <p:cNvPr id="5" name="Inhaltsplatzhalt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6" name="Inhaltsplatzhalt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7" name="Datumsplatzhalter 6"/>
          <p:cNvSpPr>
            <a:spLocks noGrp="1"/>
          </p:cNvSpPr>
          <p:nvPr>
            <p:ph type="dt" sz="half" idx="10"/>
          </p:nvPr>
        </p:nvSpPr>
        <p:spPr/>
        <p:txBody>
          <a:bodyPr/>
          <a:lstStyle>
            <a:lvl1pPr>
              <a:defRPr/>
            </a:lvl1pPr>
          </a:lstStyle>
          <a:p>
            <a:pPr>
              <a:defRPr/>
            </a:pPr>
            <a:fld id="{171331C3-24AB-4A74-BB7B-89B873F38A7B}" type="datetimeFigureOut">
              <a:rPr lang="en-US"/>
              <a:pPr>
                <a:defRPr/>
              </a:pPr>
              <a:t>9/10/2011</a:t>
            </a:fld>
            <a:endParaRPr lang="en-US"/>
          </a:p>
        </p:txBody>
      </p:sp>
      <p:sp>
        <p:nvSpPr>
          <p:cNvPr id="8" name="Fußzeilenplatzhalter 7"/>
          <p:cNvSpPr>
            <a:spLocks noGrp="1"/>
          </p:cNvSpPr>
          <p:nvPr>
            <p:ph type="ftr" sz="quarter" idx="11"/>
          </p:nvPr>
        </p:nvSpPr>
        <p:spPr/>
        <p:txBody>
          <a:bodyPr/>
          <a:lstStyle>
            <a:lvl1pPr>
              <a:defRPr/>
            </a:lvl1pPr>
          </a:lstStyle>
          <a:p>
            <a:pPr>
              <a:defRPr/>
            </a:pPr>
            <a:endParaRPr lang="de-DE"/>
          </a:p>
        </p:txBody>
      </p:sp>
      <p:sp>
        <p:nvSpPr>
          <p:cNvPr id="9" name="Foliennummernplatzhalter 8"/>
          <p:cNvSpPr>
            <a:spLocks noGrp="1"/>
          </p:cNvSpPr>
          <p:nvPr>
            <p:ph type="sldNum" sz="quarter" idx="12"/>
          </p:nvPr>
        </p:nvSpPr>
        <p:spPr/>
        <p:txBody>
          <a:bodyPr/>
          <a:lstStyle>
            <a:lvl1pPr>
              <a:defRPr/>
            </a:lvl1pPr>
          </a:lstStyle>
          <a:p>
            <a:pPr>
              <a:defRPr/>
            </a:pPr>
            <a:fld id="{8F03E668-9221-4D47-9B71-29F2EDBC06BF}"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Nur Titel">
    <p:bg>
      <p:bgRef idx="1002">
        <a:schemeClr val="bg1"/>
      </p:bgRef>
    </p:bg>
    <p:spTree>
      <p:nvGrpSpPr>
        <p:cNvPr id="1" name=""/>
        <p:cNvGrpSpPr/>
        <p:nvPr/>
      </p:nvGrpSpPr>
      <p:grpSpPr>
        <a:xfrm>
          <a:off x="0" y="0"/>
          <a:ext cx="0" cy="0"/>
          <a:chOff x="0" y="0"/>
          <a:chExt cx="0" cy="0"/>
        </a:xfrm>
      </p:grpSpPr>
      <p:sp>
        <p:nvSpPr>
          <p:cNvPr id="6" name="Titel 5"/>
          <p:cNvSpPr>
            <a:spLocks noGrp="1"/>
          </p:cNvSpPr>
          <p:nvPr>
            <p:ph type="title"/>
          </p:nvPr>
        </p:nvSpPr>
        <p:spPr/>
        <p:txBody>
          <a:bodyPr rtlCol="0"/>
          <a:lstStyle>
            <a:extLst/>
          </a:lstStyle>
          <a:p>
            <a:r>
              <a:rPr lang="de-DE" smtClean="0"/>
              <a:t>Titelmasterformat durch Klicken bearbeiten</a:t>
            </a:r>
            <a:endParaRPr lang="en-US"/>
          </a:p>
        </p:txBody>
      </p:sp>
      <p:sp>
        <p:nvSpPr>
          <p:cNvPr id="3" name="Datumsplatzhalter 2"/>
          <p:cNvSpPr>
            <a:spLocks noGrp="1"/>
          </p:cNvSpPr>
          <p:nvPr>
            <p:ph type="dt" sz="half" idx="10"/>
          </p:nvPr>
        </p:nvSpPr>
        <p:spPr/>
        <p:txBody>
          <a:bodyPr/>
          <a:lstStyle>
            <a:lvl1pPr>
              <a:defRPr/>
            </a:lvl1pPr>
          </a:lstStyle>
          <a:p>
            <a:pPr>
              <a:defRPr/>
            </a:pPr>
            <a:fld id="{4A06B5AF-38C9-4EC2-8E3F-8062F5055AC9}" type="datetimeFigureOut">
              <a:rPr lang="en-US"/>
              <a:pPr>
                <a:defRPr/>
              </a:pPr>
              <a:t>9/10/2011</a:t>
            </a:fld>
            <a:endParaRPr lang="en-US"/>
          </a:p>
        </p:txBody>
      </p:sp>
      <p:sp>
        <p:nvSpPr>
          <p:cNvPr id="4" name="Fußzeilenplatzhalter 3"/>
          <p:cNvSpPr>
            <a:spLocks noGrp="1"/>
          </p:cNvSpPr>
          <p:nvPr>
            <p:ph type="ftr" sz="quarter" idx="11"/>
          </p:nvPr>
        </p:nvSpPr>
        <p:spPr/>
        <p:txBody>
          <a:bodyPr/>
          <a:lstStyle>
            <a:lvl1pPr>
              <a:defRPr/>
            </a:lvl1pPr>
          </a:lstStyle>
          <a:p>
            <a:pPr>
              <a:defRPr/>
            </a:pPr>
            <a:endParaRPr lang="de-DE"/>
          </a:p>
        </p:txBody>
      </p:sp>
      <p:sp>
        <p:nvSpPr>
          <p:cNvPr id="5" name="Foliennummernplatzhalter 4"/>
          <p:cNvSpPr>
            <a:spLocks noGrp="1"/>
          </p:cNvSpPr>
          <p:nvPr>
            <p:ph type="sldNum" sz="quarter" idx="12"/>
          </p:nvPr>
        </p:nvSpPr>
        <p:spPr/>
        <p:txBody>
          <a:bodyPr/>
          <a:lstStyle>
            <a:lvl1pPr>
              <a:defRPr/>
            </a:lvl1pPr>
          </a:lstStyle>
          <a:p>
            <a:pPr>
              <a:defRPr/>
            </a:pPr>
            <a:fld id="{61317B02-8E81-480B-97E7-112AA8290F20}"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9"/>
          <p:cNvSpPr>
            <a:spLocks noGrp="1"/>
          </p:cNvSpPr>
          <p:nvPr>
            <p:ph type="dt" sz="half" idx="10"/>
          </p:nvPr>
        </p:nvSpPr>
        <p:spPr/>
        <p:txBody>
          <a:bodyPr/>
          <a:lstStyle>
            <a:lvl1pPr>
              <a:defRPr/>
            </a:lvl1pPr>
          </a:lstStyle>
          <a:p>
            <a:pPr>
              <a:defRPr/>
            </a:pPr>
            <a:fld id="{0A6DCA30-04DE-4AA6-B1F1-DE07B30F929D}" type="datetimeFigureOut">
              <a:rPr lang="en-US"/>
              <a:pPr>
                <a:defRPr/>
              </a:pPr>
              <a:t>9/10/2011</a:t>
            </a:fld>
            <a:endParaRPr lang="en-US"/>
          </a:p>
        </p:txBody>
      </p:sp>
      <p:sp>
        <p:nvSpPr>
          <p:cNvPr id="3" name="Fußzeilenplatzhalter 21"/>
          <p:cNvSpPr>
            <a:spLocks noGrp="1"/>
          </p:cNvSpPr>
          <p:nvPr>
            <p:ph type="ftr" sz="quarter" idx="11"/>
          </p:nvPr>
        </p:nvSpPr>
        <p:spPr/>
        <p:txBody>
          <a:bodyPr/>
          <a:lstStyle>
            <a:lvl1pPr>
              <a:defRPr/>
            </a:lvl1pPr>
          </a:lstStyle>
          <a:p>
            <a:pPr>
              <a:defRPr/>
            </a:pPr>
            <a:endParaRPr lang="de-DE"/>
          </a:p>
        </p:txBody>
      </p:sp>
      <p:sp>
        <p:nvSpPr>
          <p:cNvPr id="4" name="Foliennummernplatzhalter 17"/>
          <p:cNvSpPr>
            <a:spLocks noGrp="1"/>
          </p:cNvSpPr>
          <p:nvPr>
            <p:ph type="sldNum" sz="quarter" idx="12"/>
          </p:nvPr>
        </p:nvSpPr>
        <p:spPr/>
        <p:txBody>
          <a:bodyPr/>
          <a:lstStyle>
            <a:lvl1pPr>
              <a:defRPr/>
            </a:lvl1pPr>
          </a:lstStyle>
          <a:p>
            <a:pPr>
              <a:defRPr/>
            </a:pPr>
            <a:fld id="{BEB34DF8-8274-49FA-97E5-8B4540CE3DDE}"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bg>
      <p:bgRef idx="1003">
        <a:schemeClr val="bg1"/>
      </p:bgRef>
    </p:bg>
    <p:spTree>
      <p:nvGrpSpPr>
        <p:cNvPr id="1" name=""/>
        <p:cNvGrpSpPr/>
        <p:nvPr/>
      </p:nvGrpSpPr>
      <p:grpSpPr>
        <a:xfrm>
          <a:off x="0" y="0"/>
          <a:ext cx="0" cy="0"/>
          <a:chOff x="0" y="0"/>
          <a:chExt cx="0" cy="0"/>
        </a:xfrm>
      </p:grpSpPr>
      <p:sp>
        <p:nvSpPr>
          <p:cNvPr id="2" name="Titel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de-DE" smtClean="0"/>
              <a:t>Titelmasterformat durch Klicken bearbeiten</a:t>
            </a:r>
            <a:endParaRPr lang="en-US"/>
          </a:p>
        </p:txBody>
      </p:sp>
      <p:sp>
        <p:nvSpPr>
          <p:cNvPr id="3" name="Textplatzhalt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de-DE" smtClean="0"/>
              <a:t>Textmasterformate durch Klicken bearbeiten</a:t>
            </a:r>
          </a:p>
        </p:txBody>
      </p:sp>
      <p:sp>
        <p:nvSpPr>
          <p:cNvPr id="4" name="Inhaltsplatzhalt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5" name="Datumsplatzhalter 4"/>
          <p:cNvSpPr>
            <a:spLocks noGrp="1"/>
          </p:cNvSpPr>
          <p:nvPr>
            <p:ph type="dt" sz="half" idx="10"/>
          </p:nvPr>
        </p:nvSpPr>
        <p:spPr/>
        <p:txBody>
          <a:bodyPr/>
          <a:lstStyle>
            <a:lvl1pPr>
              <a:defRPr/>
            </a:lvl1pPr>
          </a:lstStyle>
          <a:p>
            <a:pPr>
              <a:defRPr/>
            </a:pPr>
            <a:fld id="{D5C24D72-2835-4088-AE1F-1FB5AB9BC729}" type="datetimeFigureOut">
              <a:rPr lang="en-US"/>
              <a:pPr>
                <a:defRPr/>
              </a:pPr>
              <a:t>9/10/2011</a:t>
            </a:fld>
            <a:endParaRPr lang="en-US"/>
          </a:p>
        </p:txBody>
      </p:sp>
      <p:sp>
        <p:nvSpPr>
          <p:cNvPr id="6" name="Fußzeilenplatzhalter 5"/>
          <p:cNvSpPr>
            <a:spLocks noGrp="1"/>
          </p:cNvSpPr>
          <p:nvPr>
            <p:ph type="ftr" sz="quarter" idx="11"/>
          </p:nvPr>
        </p:nvSpPr>
        <p:spPr/>
        <p:txBody>
          <a:bodyPr/>
          <a:lstStyle>
            <a:lvl1pPr>
              <a:defRPr/>
            </a:lvl1pPr>
          </a:lstStyle>
          <a:p>
            <a:pPr>
              <a:defRPr/>
            </a:pPr>
            <a:endParaRPr lang="de-DE"/>
          </a:p>
        </p:txBody>
      </p:sp>
      <p:sp>
        <p:nvSpPr>
          <p:cNvPr id="7" name="Foliennummernplatzhalter 6"/>
          <p:cNvSpPr>
            <a:spLocks noGrp="1"/>
          </p:cNvSpPr>
          <p:nvPr>
            <p:ph type="sldNum" sz="quarter" idx="12"/>
          </p:nvPr>
        </p:nvSpPr>
        <p:spPr/>
        <p:txBody>
          <a:bodyPr/>
          <a:lstStyle>
            <a:lvl1pPr>
              <a:defRPr/>
            </a:lvl1pPr>
          </a:lstStyle>
          <a:p>
            <a:pPr>
              <a:defRPr/>
            </a:pPr>
            <a:fld id="{5626F444-87D3-4257-AC71-98456DDA2285}" type="slidenum">
              <a:rPr lang="en-US"/>
              <a:pPr>
                <a:defRPr/>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Inhaltsplatzhalter 2"/>
          <p:cNvSpPr>
            <a:spLocks noGrp="1"/>
          </p:cNvSpPr>
          <p:nvPr>
            <p:ph idx="1"/>
          </p:nvPr>
        </p:nvSpPr>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bg>
      <p:bgRef idx="1002">
        <a:schemeClr val="bg1"/>
      </p:bgRef>
    </p:bg>
    <p:spTree>
      <p:nvGrpSpPr>
        <p:cNvPr id="1" name=""/>
        <p:cNvGrpSpPr/>
        <p:nvPr/>
      </p:nvGrpSpPr>
      <p:grpSpPr>
        <a:xfrm>
          <a:off x="0" y="0"/>
          <a:ext cx="0" cy="0"/>
          <a:chOff x="0" y="0"/>
          <a:chExt cx="0" cy="0"/>
        </a:xfrm>
      </p:grpSpPr>
      <p:sp>
        <p:nvSpPr>
          <p:cNvPr id="5" name="Freihandform 10"/>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de-DE"/>
          </a:p>
        </p:txBody>
      </p:sp>
      <p:sp>
        <p:nvSpPr>
          <p:cNvPr id="6" name="Freihandform 15"/>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defRPr/>
            </a:pPr>
            <a:endParaRPr lang="de-DE"/>
          </a:p>
        </p:txBody>
      </p:sp>
      <p:sp>
        <p:nvSpPr>
          <p:cNvPr id="7" name="Rechtwinkliges Dreieck 1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de-DE">
              <a:solidFill>
                <a:srgbClr val="FFFFFF"/>
              </a:solidFill>
              <a:cs typeface="Arial" charset="0"/>
            </a:endParaRPr>
          </a:p>
        </p:txBody>
      </p:sp>
      <p:cxnSp>
        <p:nvCxnSpPr>
          <p:cNvPr id="8" name="Gerade Verbindung 18"/>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Eingekerbter Richtungspfeil 19"/>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de-DE">
              <a:solidFill>
                <a:srgbClr val="FFFFFF"/>
              </a:solidFill>
              <a:cs typeface="Arial" charset="0"/>
            </a:endParaRPr>
          </a:p>
        </p:txBody>
      </p:sp>
      <p:sp>
        <p:nvSpPr>
          <p:cNvPr id="10" name="Eingekerbter Richtungspfeil 20"/>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defRPr/>
            </a:pPr>
            <a:endParaRPr lang="de-DE">
              <a:solidFill>
                <a:srgbClr val="FFFFFF"/>
              </a:solidFill>
              <a:cs typeface="Arial" charset="0"/>
            </a:endParaRPr>
          </a:p>
        </p:txBody>
      </p:sp>
      <p:sp>
        <p:nvSpPr>
          <p:cNvPr id="4" name="Textplatzhalt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de-DE" smtClean="0"/>
              <a:t>Textmasterformate durch Klicken bearbeiten</a:t>
            </a:r>
          </a:p>
        </p:txBody>
      </p:sp>
      <p:sp>
        <p:nvSpPr>
          <p:cNvPr id="3" name="Bildplatzhalt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de-DE" noProof="0" smtClean="0"/>
              <a:t>Bild durch Klicken auf Symbol hinzufügen</a:t>
            </a:r>
            <a:endParaRPr lang="en-US" noProof="0" dirty="0"/>
          </a:p>
        </p:txBody>
      </p:sp>
      <p:sp>
        <p:nvSpPr>
          <p:cNvPr id="2" name="Titel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de-DE" smtClean="0"/>
              <a:t>Titelmasterformat durch Klicken bearbeiten</a:t>
            </a:r>
            <a:endParaRPr lang="en-US"/>
          </a:p>
        </p:txBody>
      </p:sp>
      <p:sp>
        <p:nvSpPr>
          <p:cNvPr id="11" name="Datumsplatzhalter 4"/>
          <p:cNvSpPr>
            <a:spLocks noGrp="1"/>
          </p:cNvSpPr>
          <p:nvPr>
            <p:ph type="dt" sz="half" idx="10"/>
          </p:nvPr>
        </p:nvSpPr>
        <p:spPr/>
        <p:txBody>
          <a:bodyPr/>
          <a:lstStyle>
            <a:lvl1pPr>
              <a:defRPr/>
            </a:lvl1pPr>
          </a:lstStyle>
          <a:p>
            <a:pPr>
              <a:defRPr/>
            </a:pPr>
            <a:fld id="{783EEAB5-2641-41E1-9E10-3B1D37B75BCF}" type="datetimeFigureOut">
              <a:rPr lang="en-US"/>
              <a:pPr>
                <a:defRPr/>
              </a:pPr>
              <a:t>9/10/2011</a:t>
            </a:fld>
            <a:endParaRPr lang="en-US"/>
          </a:p>
        </p:txBody>
      </p:sp>
      <p:sp>
        <p:nvSpPr>
          <p:cNvPr id="12" name="Fußzeilenplatzhalter 5"/>
          <p:cNvSpPr>
            <a:spLocks noGrp="1"/>
          </p:cNvSpPr>
          <p:nvPr>
            <p:ph type="ftr" sz="quarter" idx="11"/>
          </p:nvPr>
        </p:nvSpPr>
        <p:spPr/>
        <p:txBody>
          <a:bodyPr/>
          <a:lstStyle>
            <a:lvl1pPr>
              <a:defRPr/>
            </a:lvl1pPr>
          </a:lstStyle>
          <a:p>
            <a:pPr>
              <a:defRPr/>
            </a:pPr>
            <a:endParaRPr lang="de-DE"/>
          </a:p>
        </p:txBody>
      </p:sp>
      <p:sp>
        <p:nvSpPr>
          <p:cNvPr id="13" name="Foliennummernplatzhalter 6"/>
          <p:cNvSpPr>
            <a:spLocks noGrp="1"/>
          </p:cNvSpPr>
          <p:nvPr>
            <p:ph type="sldNum" sz="quarter" idx="12"/>
          </p:nvPr>
        </p:nvSpPr>
        <p:spPr/>
        <p:txBody>
          <a:bodyPr/>
          <a:lstStyle>
            <a:lvl1pPr>
              <a:defRPr/>
            </a:lvl1pPr>
          </a:lstStyle>
          <a:p>
            <a:pPr>
              <a:defRPr/>
            </a:pPr>
            <a:fld id="{0D253E1E-0890-46C1-B786-A234B96F03C6}" type="slidenum">
              <a:rPr lang="en-US"/>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457200" y="1481329"/>
            <a:ext cx="8229600" cy="4386071"/>
          </a:xfrm>
        </p:spPr>
        <p:txBody>
          <a:bodyPr vert="eaVert"/>
          <a:lstStyle>
            <a:extLs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9"/>
          <p:cNvSpPr>
            <a:spLocks noGrp="1"/>
          </p:cNvSpPr>
          <p:nvPr>
            <p:ph type="dt" sz="half" idx="10"/>
          </p:nvPr>
        </p:nvSpPr>
        <p:spPr/>
        <p:txBody>
          <a:bodyPr/>
          <a:lstStyle>
            <a:lvl1pPr>
              <a:defRPr/>
            </a:lvl1pPr>
          </a:lstStyle>
          <a:p>
            <a:pPr>
              <a:defRPr/>
            </a:pPr>
            <a:fld id="{143F2676-F372-4739-9F68-57FF2142FFE3}" type="datetimeFigureOut">
              <a:rPr lang="en-US"/>
              <a:pPr>
                <a:defRPr/>
              </a:pPr>
              <a:t>9/10/2011</a:t>
            </a:fld>
            <a:endParaRPr lang="en-US"/>
          </a:p>
        </p:txBody>
      </p:sp>
      <p:sp>
        <p:nvSpPr>
          <p:cNvPr id="5" name="Fußzeilenplatzhalter 21"/>
          <p:cNvSpPr>
            <a:spLocks noGrp="1"/>
          </p:cNvSpPr>
          <p:nvPr>
            <p:ph type="ftr" sz="quarter" idx="11"/>
          </p:nvPr>
        </p:nvSpPr>
        <p:spPr/>
        <p:txBody>
          <a:bodyPr/>
          <a:lstStyle>
            <a:lvl1pPr>
              <a:defRPr/>
            </a:lvl1pPr>
          </a:lstStyle>
          <a:p>
            <a:pPr>
              <a:defRPr/>
            </a:pPr>
            <a:endParaRPr lang="de-DE"/>
          </a:p>
        </p:txBody>
      </p:sp>
      <p:sp>
        <p:nvSpPr>
          <p:cNvPr id="6" name="Foliennummernplatzhalter 17"/>
          <p:cNvSpPr>
            <a:spLocks noGrp="1"/>
          </p:cNvSpPr>
          <p:nvPr>
            <p:ph type="sldNum" sz="quarter" idx="12"/>
          </p:nvPr>
        </p:nvSpPr>
        <p:spPr/>
        <p:txBody>
          <a:bodyPr/>
          <a:lstStyle>
            <a:lvl1pPr>
              <a:defRPr/>
            </a:lvl1pPr>
          </a:lstStyle>
          <a:p>
            <a:pPr>
              <a:defRPr/>
            </a:pPr>
            <a:fld id="{936E6099-4159-4F18-91DE-19C0EA9E4E7B}"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844013" y="274640"/>
            <a:ext cx="1777470" cy="5592761"/>
          </a:xfrm>
        </p:spPr>
        <p:txBody>
          <a:bodyPr vert="eaVert"/>
          <a:lstStyle>
            <a:extLst/>
          </a:lstStyle>
          <a:p>
            <a:r>
              <a:rPr lang="de-DE" smtClean="0"/>
              <a:t>Titelmasterformat durch Klicken bearbeiten</a:t>
            </a:r>
            <a:endParaRPr lang="en-US"/>
          </a:p>
        </p:txBody>
      </p:sp>
      <p:sp>
        <p:nvSpPr>
          <p:cNvPr id="3" name="Vertikaler Textplatzhalter 2"/>
          <p:cNvSpPr>
            <a:spLocks noGrp="1"/>
          </p:cNvSpPr>
          <p:nvPr>
            <p:ph type="body" orient="vert" idx="1"/>
          </p:nvPr>
        </p:nvSpPr>
        <p:spPr>
          <a:xfrm>
            <a:off x="457200" y="274641"/>
            <a:ext cx="6324600" cy="5592760"/>
          </a:xfrm>
        </p:spPr>
        <p:txBody>
          <a:bodyPr vert="eaVert"/>
          <a:lstStyle>
            <a:extLst/>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a:p>
        </p:txBody>
      </p:sp>
      <p:sp>
        <p:nvSpPr>
          <p:cNvPr id="4" name="Datumsplatzhalter 9"/>
          <p:cNvSpPr>
            <a:spLocks noGrp="1"/>
          </p:cNvSpPr>
          <p:nvPr>
            <p:ph type="dt" sz="half" idx="10"/>
          </p:nvPr>
        </p:nvSpPr>
        <p:spPr/>
        <p:txBody>
          <a:bodyPr/>
          <a:lstStyle>
            <a:lvl1pPr>
              <a:defRPr/>
            </a:lvl1pPr>
          </a:lstStyle>
          <a:p>
            <a:pPr>
              <a:defRPr/>
            </a:pPr>
            <a:fld id="{3345F18E-012E-4098-B0AD-DF7E5F087EEE}" type="datetimeFigureOut">
              <a:rPr lang="en-US"/>
              <a:pPr>
                <a:defRPr/>
              </a:pPr>
              <a:t>9/10/2011</a:t>
            </a:fld>
            <a:endParaRPr lang="en-US"/>
          </a:p>
        </p:txBody>
      </p:sp>
      <p:sp>
        <p:nvSpPr>
          <p:cNvPr id="5" name="Fußzeilenplatzhalter 21"/>
          <p:cNvSpPr>
            <a:spLocks noGrp="1"/>
          </p:cNvSpPr>
          <p:nvPr>
            <p:ph type="ftr" sz="quarter" idx="11"/>
          </p:nvPr>
        </p:nvSpPr>
        <p:spPr/>
        <p:txBody>
          <a:bodyPr/>
          <a:lstStyle>
            <a:lvl1pPr>
              <a:defRPr/>
            </a:lvl1pPr>
          </a:lstStyle>
          <a:p>
            <a:pPr>
              <a:defRPr/>
            </a:pPr>
            <a:endParaRPr lang="de-DE"/>
          </a:p>
        </p:txBody>
      </p:sp>
      <p:sp>
        <p:nvSpPr>
          <p:cNvPr id="6" name="Foliennummernplatzhalter 17"/>
          <p:cNvSpPr>
            <a:spLocks noGrp="1"/>
          </p:cNvSpPr>
          <p:nvPr>
            <p:ph type="sldNum" sz="quarter" idx="12"/>
          </p:nvPr>
        </p:nvSpPr>
        <p:spPr/>
        <p:txBody>
          <a:bodyPr/>
          <a:lstStyle>
            <a:lvl1pPr>
              <a:defRPr/>
            </a:lvl1pPr>
          </a:lstStyle>
          <a:p>
            <a:pPr>
              <a:defRPr/>
            </a:pPr>
            <a:fld id="{A4B57BA3-B2A5-494F-A7E6-9AE92EC2F8B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lstStyle>
            <a:lvl1pPr algn="l">
              <a:defRPr sz="4000" b="1" cap="all"/>
            </a:lvl1pPr>
          </a:lstStyle>
          <a:p>
            <a:r>
              <a:rPr lang="de-DE" smtClean="0"/>
              <a:t>Titelmasterformat durch Klicken bearbeiten</a:t>
            </a:r>
            <a:endParaRPr lang="en-GB"/>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Textmasterformate durch Klicken bearbeiten</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
        <p:nvSpPr>
          <p:cNvPr id="3" name="Inhaltsplatzhalter 2"/>
          <p:cNvSpPr>
            <a:spLocks noGrp="1"/>
          </p:cNvSpPr>
          <p:nvPr>
            <p:ph sz="half" idx="1"/>
          </p:nvPr>
        </p:nvSpPr>
        <p:spPr>
          <a:xfrm>
            <a:off x="1979613" y="981075"/>
            <a:ext cx="3379787" cy="5400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Inhaltsplatzhalter 3"/>
          <p:cNvSpPr>
            <a:spLocks noGrp="1"/>
          </p:cNvSpPr>
          <p:nvPr>
            <p:ph sz="half" idx="2"/>
          </p:nvPr>
        </p:nvSpPr>
        <p:spPr>
          <a:xfrm>
            <a:off x="5511800" y="981075"/>
            <a:ext cx="3381375" cy="54006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en-GB"/>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Textmasterformate durch Klicken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e-DE" smtClean="0"/>
              <a:t>Titelmasterformat durch Klicken bearbeiten</a:t>
            </a:r>
            <a:endParaRPr lang="en-GB"/>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GB"/>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e-DE" smtClean="0"/>
              <a:t>Titelmasterformat durch Klicken bearbeiten</a:t>
            </a:r>
            <a:endParaRPr lang="en-GB"/>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Textmasterformate durch Klicken bearbeiten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4.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CFF66"/>
        </a:solidFill>
        <a:effectLst/>
      </p:bgPr>
    </p:bg>
    <p:spTree>
      <p:nvGrpSpPr>
        <p:cNvPr id="1" name=""/>
        <p:cNvGrpSpPr/>
        <p:nvPr/>
      </p:nvGrpSpPr>
      <p:grpSpPr>
        <a:xfrm>
          <a:off x="0" y="0"/>
          <a:ext cx="0" cy="0"/>
          <a:chOff x="0" y="0"/>
          <a:chExt cx="0" cy="0"/>
        </a:xfrm>
      </p:grpSpPr>
      <p:grpSp>
        <p:nvGrpSpPr>
          <p:cNvPr id="1026" name="Group 21"/>
          <p:cNvGrpSpPr>
            <a:grpSpLocks/>
          </p:cNvGrpSpPr>
          <p:nvPr/>
        </p:nvGrpSpPr>
        <p:grpSpPr bwMode="auto">
          <a:xfrm>
            <a:off x="0" y="0"/>
            <a:ext cx="1979613" cy="6858000"/>
            <a:chOff x="0" y="0"/>
            <a:chExt cx="1247" cy="4320"/>
          </a:xfrm>
        </p:grpSpPr>
        <p:sp>
          <p:nvSpPr>
            <p:cNvPr id="1044" name="AutoShape 20"/>
            <p:cNvSpPr>
              <a:spLocks noChangeArrowheads="1"/>
            </p:cNvSpPr>
            <p:nvPr userDrawn="1"/>
          </p:nvSpPr>
          <p:spPr bwMode="auto">
            <a:xfrm flipV="1">
              <a:off x="0" y="0"/>
              <a:ext cx="1247" cy="4320"/>
            </a:xfrm>
            <a:custGeom>
              <a:avLst/>
              <a:gdLst>
                <a:gd name="G0" fmla="+- 5508 0 0"/>
                <a:gd name="G1" fmla="+- 21600 0 5508"/>
                <a:gd name="G2" fmla="*/ 5508 1 2"/>
                <a:gd name="G3" fmla="+- 21600 0 G2"/>
                <a:gd name="G4" fmla="+/ 5508 21600 2"/>
                <a:gd name="G5" fmla="+/ G1 0 2"/>
                <a:gd name="G6" fmla="*/ 21600 21600 5508"/>
                <a:gd name="G7" fmla="*/ G6 1 2"/>
                <a:gd name="G8" fmla="+- 21600 0 G7"/>
                <a:gd name="G9" fmla="*/ 21600 1 2"/>
                <a:gd name="G10" fmla="+- 5508 0 G9"/>
                <a:gd name="G11" fmla="?: G10 G8 0"/>
                <a:gd name="G12" fmla="?: G10 G7 21600"/>
                <a:gd name="T0" fmla="*/ 18846 w 21600"/>
                <a:gd name="T1" fmla="*/ 10800 h 21600"/>
                <a:gd name="T2" fmla="*/ 10800 w 21600"/>
                <a:gd name="T3" fmla="*/ 21600 h 21600"/>
                <a:gd name="T4" fmla="*/ 2754 w 21600"/>
                <a:gd name="T5" fmla="*/ 10800 h 21600"/>
                <a:gd name="T6" fmla="*/ 10800 w 21600"/>
                <a:gd name="T7" fmla="*/ 0 h 21600"/>
                <a:gd name="T8" fmla="*/ 4554 w 21600"/>
                <a:gd name="T9" fmla="*/ 4554 h 21600"/>
                <a:gd name="T10" fmla="*/ 17046 w 21600"/>
                <a:gd name="T11" fmla="*/ 17046 h 21600"/>
              </a:gdLst>
              <a:ahLst/>
              <a:cxnLst>
                <a:cxn ang="0">
                  <a:pos x="T0" y="T1"/>
                </a:cxn>
                <a:cxn ang="0">
                  <a:pos x="T2" y="T3"/>
                </a:cxn>
                <a:cxn ang="0">
                  <a:pos x="T4" y="T5"/>
                </a:cxn>
                <a:cxn ang="0">
                  <a:pos x="T6" y="T7"/>
                </a:cxn>
              </a:cxnLst>
              <a:rect l="T8" t="T9" r="T10" b="T11"/>
              <a:pathLst>
                <a:path w="21600" h="21600">
                  <a:moveTo>
                    <a:pt x="0" y="0"/>
                  </a:moveTo>
                  <a:lnTo>
                    <a:pt x="5508" y="21600"/>
                  </a:lnTo>
                  <a:lnTo>
                    <a:pt x="16092" y="21600"/>
                  </a:lnTo>
                  <a:lnTo>
                    <a:pt x="21600" y="0"/>
                  </a:lnTo>
                  <a:close/>
                </a:path>
              </a:pathLst>
            </a:custGeom>
            <a:solidFill>
              <a:srgbClr val="FFFFFF"/>
            </a:solidFill>
            <a:ln w="9525">
              <a:noFill/>
              <a:miter lim="800000"/>
              <a:headEnd/>
              <a:tailEnd/>
            </a:ln>
            <a:effectLst/>
          </p:spPr>
          <p:txBody>
            <a:bodyPr wrap="none" anchor="ctr"/>
            <a:lstStyle/>
            <a:p>
              <a:pPr>
                <a:defRPr/>
              </a:pPr>
              <a:endParaRPr lang="en-GB">
                <a:solidFill>
                  <a:srgbClr val="000000"/>
                </a:solidFill>
              </a:endParaRPr>
            </a:p>
          </p:txBody>
        </p:sp>
        <p:sp>
          <p:nvSpPr>
            <p:cNvPr id="1043" name="Rectangle 19"/>
            <p:cNvSpPr>
              <a:spLocks noChangeArrowheads="1"/>
            </p:cNvSpPr>
            <p:nvPr userDrawn="1"/>
          </p:nvSpPr>
          <p:spPr bwMode="auto">
            <a:xfrm>
              <a:off x="0" y="0"/>
              <a:ext cx="612" cy="4320"/>
            </a:xfrm>
            <a:prstGeom prst="rect">
              <a:avLst/>
            </a:prstGeom>
            <a:solidFill>
              <a:schemeClr val="bg1"/>
            </a:solidFill>
            <a:ln w="9525">
              <a:noFill/>
              <a:miter lim="800000"/>
              <a:headEnd/>
              <a:tailEnd/>
            </a:ln>
            <a:effectLst/>
          </p:spPr>
          <p:txBody>
            <a:bodyPr wrap="none" anchor="ctr"/>
            <a:lstStyle/>
            <a:p>
              <a:pPr>
                <a:defRPr/>
              </a:pPr>
              <a:endParaRPr lang="en-GB">
                <a:solidFill>
                  <a:srgbClr val="000000"/>
                </a:solidFill>
              </a:endParaRPr>
            </a:p>
          </p:txBody>
        </p:sp>
      </p:grpSp>
      <p:pic>
        <p:nvPicPr>
          <p:cNvPr id="1027" name="Picture 9" descr="fianlogo"/>
          <p:cNvPicPr>
            <a:picLocks noChangeAspect="1" noChangeArrowheads="1"/>
          </p:cNvPicPr>
          <p:nvPr/>
        </p:nvPicPr>
        <p:blipFill>
          <a:blip r:embed="rId13"/>
          <a:srcRect/>
          <a:stretch>
            <a:fillRect/>
          </a:stretch>
        </p:blipFill>
        <p:spPr bwMode="auto">
          <a:xfrm>
            <a:off x="219075" y="5372100"/>
            <a:ext cx="1473200" cy="1357313"/>
          </a:xfrm>
          <a:prstGeom prst="rect">
            <a:avLst/>
          </a:prstGeom>
          <a:noFill/>
          <a:ln w="9525">
            <a:noFill/>
            <a:miter lim="800000"/>
            <a:headEnd/>
            <a:tailEnd/>
          </a:ln>
        </p:spPr>
      </p:pic>
      <p:sp>
        <p:nvSpPr>
          <p:cNvPr id="1028" name="Rectangle 2"/>
          <p:cNvSpPr>
            <a:spLocks noGrp="1" noChangeArrowheads="1"/>
          </p:cNvSpPr>
          <p:nvPr>
            <p:ph type="title"/>
          </p:nvPr>
        </p:nvSpPr>
        <p:spPr bwMode="auto">
          <a:xfrm>
            <a:off x="179388" y="274638"/>
            <a:ext cx="8713787" cy="5619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TITLE OF THE SLIDE</a:t>
            </a:r>
          </a:p>
        </p:txBody>
      </p:sp>
      <p:sp>
        <p:nvSpPr>
          <p:cNvPr id="1029" name="Rectangle 3"/>
          <p:cNvSpPr>
            <a:spLocks noGrp="1" noChangeArrowheads="1"/>
          </p:cNvSpPr>
          <p:nvPr>
            <p:ph type="body" idx="1"/>
          </p:nvPr>
        </p:nvSpPr>
        <p:spPr bwMode="auto">
          <a:xfrm>
            <a:off x="1979613" y="981075"/>
            <a:ext cx="6913562" cy="540067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Main Text</a:t>
            </a:r>
          </a:p>
          <a:p>
            <a:pPr lvl="1"/>
            <a:r>
              <a:rPr lang="de-DE" smtClean="0"/>
              <a:t>Text</a:t>
            </a:r>
          </a:p>
          <a:p>
            <a:pPr lvl="2"/>
            <a:r>
              <a:rPr lang="de-DE" smtClean="0"/>
              <a:t>Quotes or more details (if required) </a:t>
            </a:r>
          </a:p>
        </p:txBody>
      </p:sp>
      <p:sp>
        <p:nvSpPr>
          <p:cNvPr id="1035" name="Text Box 11"/>
          <p:cNvSpPr txBox="1">
            <a:spLocks noChangeArrowheads="1"/>
          </p:cNvSpPr>
          <p:nvPr/>
        </p:nvSpPr>
        <p:spPr bwMode="auto">
          <a:xfrm>
            <a:off x="2051050" y="6416675"/>
            <a:ext cx="7092950" cy="396875"/>
          </a:xfrm>
          <a:prstGeom prst="rect">
            <a:avLst/>
          </a:prstGeom>
          <a:noFill/>
          <a:ln w="9525">
            <a:noFill/>
            <a:miter lim="800000"/>
            <a:headEnd/>
            <a:tailEnd/>
          </a:ln>
          <a:effectLst/>
        </p:spPr>
        <p:txBody>
          <a:bodyPr>
            <a:spAutoFit/>
          </a:bodyPr>
          <a:lstStyle/>
          <a:p>
            <a:pPr algn="ctr">
              <a:spcBef>
                <a:spcPct val="50000"/>
              </a:spcBef>
              <a:defRPr/>
            </a:pPr>
            <a:r>
              <a:rPr lang="en-US" sz="2000" i="1">
                <a:solidFill>
                  <a:srgbClr val="969696"/>
                </a:solidFill>
                <a:latin typeface="FagoNoRegular-Italic" pitchFamily="2" charset="0"/>
                <a:cs typeface="+mn-cs"/>
              </a:rPr>
              <a:t>With Human Rights against Hunger!</a:t>
            </a:r>
          </a:p>
        </p:txBody>
      </p:sp>
      <p:sp>
        <p:nvSpPr>
          <p:cNvPr id="1036" name="Line 12"/>
          <p:cNvSpPr>
            <a:spLocks noChangeShapeType="1"/>
          </p:cNvSpPr>
          <p:nvPr/>
        </p:nvSpPr>
        <p:spPr bwMode="auto">
          <a:xfrm>
            <a:off x="250825" y="908050"/>
            <a:ext cx="8642350" cy="0"/>
          </a:xfrm>
          <a:prstGeom prst="line">
            <a:avLst/>
          </a:prstGeom>
          <a:noFill/>
          <a:ln w="28575">
            <a:solidFill>
              <a:schemeClr val="bg2"/>
            </a:solidFill>
            <a:round/>
            <a:headEnd/>
            <a:tailEnd/>
          </a:ln>
          <a:effectLst/>
        </p:spPr>
        <p:txBody>
          <a:bodyPr/>
          <a:lstStyle/>
          <a:p>
            <a:pPr>
              <a:defRPr/>
            </a:pPr>
            <a:endParaRPr lang="en-GB">
              <a:solidFill>
                <a:srgbClr val="000000"/>
              </a:solidFill>
              <a:cs typeface="+mn-cs"/>
            </a:endParaRPr>
          </a:p>
        </p:txBody>
      </p:sp>
      <p:pic>
        <p:nvPicPr>
          <p:cNvPr id="1032" name="Picture 25" descr="FIAN-Präsentation-left-Neu-"/>
          <p:cNvPicPr>
            <a:picLocks noChangeAspect="1" noChangeArrowheads="1"/>
          </p:cNvPicPr>
          <p:nvPr/>
        </p:nvPicPr>
        <p:blipFill>
          <a:blip r:embed="rId14"/>
          <a:srcRect/>
          <a:stretch>
            <a:fillRect/>
          </a:stretch>
        </p:blipFill>
        <p:spPr bwMode="auto">
          <a:xfrm>
            <a:off x="250825" y="1268413"/>
            <a:ext cx="1225550" cy="36734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99" r:id="rId1"/>
    <p:sldLayoutId id="2147483894" r:id="rId2"/>
    <p:sldLayoutId id="2147483893" r:id="rId3"/>
    <p:sldLayoutId id="2147483892" r:id="rId4"/>
    <p:sldLayoutId id="2147483891" r:id="rId5"/>
    <p:sldLayoutId id="2147483890" r:id="rId6"/>
    <p:sldLayoutId id="2147483889" r:id="rId7"/>
    <p:sldLayoutId id="2147483888" r:id="rId8"/>
    <p:sldLayoutId id="2147483887" r:id="rId9"/>
    <p:sldLayoutId id="2147483886" r:id="rId10"/>
    <p:sldLayoutId id="2147483885" r:id="rId11"/>
  </p:sldLayoutIdLst>
  <p:txStyles>
    <p:titleStyle>
      <a:lvl1pPr algn="ctr" rtl="0" eaLnBrk="0" fontAlgn="base" hangingPunct="0">
        <a:spcBef>
          <a:spcPct val="0"/>
        </a:spcBef>
        <a:spcAft>
          <a:spcPct val="0"/>
        </a:spcAft>
        <a:defRPr sz="2800" b="1" i="1">
          <a:solidFill>
            <a:schemeClr val="tx2"/>
          </a:solidFill>
          <a:latin typeface="+mj-lt"/>
          <a:ea typeface="+mj-ea"/>
          <a:cs typeface="+mj-cs"/>
        </a:defRPr>
      </a:lvl1pPr>
      <a:lvl2pPr algn="ctr" rtl="0" eaLnBrk="0" fontAlgn="base" hangingPunct="0">
        <a:spcBef>
          <a:spcPct val="0"/>
        </a:spcBef>
        <a:spcAft>
          <a:spcPct val="0"/>
        </a:spcAft>
        <a:defRPr sz="2800" b="1" i="1">
          <a:solidFill>
            <a:schemeClr val="tx2"/>
          </a:solidFill>
          <a:latin typeface="FagoNoBold-Roman" pitchFamily="2" charset="0"/>
        </a:defRPr>
      </a:lvl2pPr>
      <a:lvl3pPr algn="ctr" rtl="0" eaLnBrk="0" fontAlgn="base" hangingPunct="0">
        <a:spcBef>
          <a:spcPct val="0"/>
        </a:spcBef>
        <a:spcAft>
          <a:spcPct val="0"/>
        </a:spcAft>
        <a:defRPr sz="2800" b="1" i="1">
          <a:solidFill>
            <a:schemeClr val="tx2"/>
          </a:solidFill>
          <a:latin typeface="FagoNoBold-Roman" pitchFamily="2" charset="0"/>
        </a:defRPr>
      </a:lvl3pPr>
      <a:lvl4pPr algn="ctr" rtl="0" eaLnBrk="0" fontAlgn="base" hangingPunct="0">
        <a:spcBef>
          <a:spcPct val="0"/>
        </a:spcBef>
        <a:spcAft>
          <a:spcPct val="0"/>
        </a:spcAft>
        <a:defRPr sz="2800" b="1" i="1">
          <a:solidFill>
            <a:schemeClr val="tx2"/>
          </a:solidFill>
          <a:latin typeface="FagoNoBold-Roman" pitchFamily="2" charset="0"/>
        </a:defRPr>
      </a:lvl4pPr>
      <a:lvl5pPr algn="ctr" rtl="0" eaLnBrk="0" fontAlgn="base" hangingPunct="0">
        <a:spcBef>
          <a:spcPct val="0"/>
        </a:spcBef>
        <a:spcAft>
          <a:spcPct val="0"/>
        </a:spcAft>
        <a:defRPr sz="2800" b="1" i="1">
          <a:solidFill>
            <a:schemeClr val="tx2"/>
          </a:solidFill>
          <a:latin typeface="FagoNoBold-Roman" pitchFamily="2" charset="0"/>
        </a:defRPr>
      </a:lvl5pPr>
      <a:lvl6pPr marL="457200" algn="ctr" rtl="0" fontAlgn="base">
        <a:spcBef>
          <a:spcPct val="0"/>
        </a:spcBef>
        <a:spcAft>
          <a:spcPct val="0"/>
        </a:spcAft>
        <a:defRPr sz="2800" b="1" i="1">
          <a:solidFill>
            <a:schemeClr val="tx2"/>
          </a:solidFill>
          <a:latin typeface="FagoNoBold-Roman" pitchFamily="2" charset="0"/>
        </a:defRPr>
      </a:lvl6pPr>
      <a:lvl7pPr marL="914400" algn="ctr" rtl="0" fontAlgn="base">
        <a:spcBef>
          <a:spcPct val="0"/>
        </a:spcBef>
        <a:spcAft>
          <a:spcPct val="0"/>
        </a:spcAft>
        <a:defRPr sz="2800" b="1" i="1">
          <a:solidFill>
            <a:schemeClr val="tx2"/>
          </a:solidFill>
          <a:latin typeface="FagoNoBold-Roman" pitchFamily="2" charset="0"/>
        </a:defRPr>
      </a:lvl7pPr>
      <a:lvl8pPr marL="1371600" algn="ctr" rtl="0" fontAlgn="base">
        <a:spcBef>
          <a:spcPct val="0"/>
        </a:spcBef>
        <a:spcAft>
          <a:spcPct val="0"/>
        </a:spcAft>
        <a:defRPr sz="2800" b="1" i="1">
          <a:solidFill>
            <a:schemeClr val="tx2"/>
          </a:solidFill>
          <a:latin typeface="FagoNoBold-Roman" pitchFamily="2" charset="0"/>
        </a:defRPr>
      </a:lvl8pPr>
      <a:lvl9pPr marL="1828800" algn="ctr" rtl="0" fontAlgn="base">
        <a:spcBef>
          <a:spcPct val="0"/>
        </a:spcBef>
        <a:spcAft>
          <a:spcPct val="0"/>
        </a:spcAft>
        <a:defRPr sz="2800" b="1" i="1">
          <a:solidFill>
            <a:schemeClr val="tx2"/>
          </a:solidFill>
          <a:latin typeface="FagoNoBold-Roman" pitchFamily="2" charset="0"/>
        </a:defRPr>
      </a:lvl9pPr>
    </p:titleStyle>
    <p:bodyStyle>
      <a:lvl1pPr marL="342900" indent="-342900" algn="l" rtl="0" eaLnBrk="0" fontAlgn="base" hangingPunct="0">
        <a:spcBef>
          <a:spcPct val="20000"/>
        </a:spcBef>
        <a:spcAft>
          <a:spcPct val="0"/>
        </a:spcAft>
        <a:buFont typeface="FagoNoBold-Roman"/>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Font typeface="FagoNoRegular-Roman"/>
        <a:buChar char="›"/>
        <a:defRPr sz="2000">
          <a:solidFill>
            <a:schemeClr val="tx1"/>
          </a:solidFill>
          <a:latin typeface="FagoNoRegular-Roman" pitchFamily="2" charset="0"/>
        </a:defRPr>
      </a:lvl2pPr>
      <a:lvl3pPr marL="1143000" indent="-228600" algn="l" rtl="0" eaLnBrk="0" fontAlgn="base" hangingPunct="0">
        <a:spcBef>
          <a:spcPct val="20000"/>
        </a:spcBef>
        <a:spcAft>
          <a:spcPct val="0"/>
        </a:spcAft>
        <a:buFont typeface="FagoNoRegular-Roman"/>
        <a:buChar char="›"/>
        <a:defRPr>
          <a:solidFill>
            <a:schemeClr val="tx1"/>
          </a:solidFill>
          <a:latin typeface="FagoNoRegular-Roman" pitchFamily="2" charset="0"/>
        </a:defRPr>
      </a:lvl3pPr>
      <a:lvl4pPr marL="1600200" indent="-228600" algn="l" rtl="0" eaLnBrk="0" fontAlgn="base" hangingPunct="0">
        <a:spcBef>
          <a:spcPct val="20000"/>
        </a:spcBef>
        <a:spcAft>
          <a:spcPct val="0"/>
        </a:spcAft>
        <a:buFont typeface="FagoNoRegular-Roman"/>
        <a:buChar char="›"/>
        <a:defRPr>
          <a:solidFill>
            <a:schemeClr val="tx1"/>
          </a:solidFill>
          <a:latin typeface="FagoNoRegular-Roman" pitchFamily="2" charset="0"/>
        </a:defRPr>
      </a:lvl4pPr>
      <a:lvl5pPr marL="2057400" indent="-228600" algn="l" rtl="0" eaLnBrk="0" fontAlgn="base" hangingPunct="0">
        <a:spcBef>
          <a:spcPct val="20000"/>
        </a:spcBef>
        <a:spcAft>
          <a:spcPct val="0"/>
        </a:spcAft>
        <a:buFont typeface="FagoNoRegular-Roman"/>
        <a:buChar char="›"/>
        <a:defRPr>
          <a:solidFill>
            <a:schemeClr val="tx1"/>
          </a:solidFill>
          <a:latin typeface="FagoNoRegular-Roman" pitchFamily="2" charset="0"/>
        </a:defRPr>
      </a:lvl5pPr>
      <a:lvl6pPr marL="2514600" indent="-228600" algn="l" rtl="0" fontAlgn="base">
        <a:spcBef>
          <a:spcPct val="20000"/>
        </a:spcBef>
        <a:spcAft>
          <a:spcPct val="0"/>
        </a:spcAft>
        <a:buFont typeface="FagoNoRegular-Roman" pitchFamily="2" charset="0"/>
        <a:buChar char="›"/>
        <a:defRPr>
          <a:solidFill>
            <a:schemeClr val="tx1"/>
          </a:solidFill>
          <a:latin typeface="FagoNoRegular-Roman" pitchFamily="2" charset="0"/>
        </a:defRPr>
      </a:lvl6pPr>
      <a:lvl7pPr marL="2971800" indent="-228600" algn="l" rtl="0" fontAlgn="base">
        <a:spcBef>
          <a:spcPct val="20000"/>
        </a:spcBef>
        <a:spcAft>
          <a:spcPct val="0"/>
        </a:spcAft>
        <a:buFont typeface="FagoNoRegular-Roman" pitchFamily="2" charset="0"/>
        <a:buChar char="›"/>
        <a:defRPr>
          <a:solidFill>
            <a:schemeClr val="tx1"/>
          </a:solidFill>
          <a:latin typeface="FagoNoRegular-Roman" pitchFamily="2" charset="0"/>
        </a:defRPr>
      </a:lvl7pPr>
      <a:lvl8pPr marL="3429000" indent="-228600" algn="l" rtl="0" fontAlgn="base">
        <a:spcBef>
          <a:spcPct val="20000"/>
        </a:spcBef>
        <a:spcAft>
          <a:spcPct val="0"/>
        </a:spcAft>
        <a:buFont typeface="FagoNoRegular-Roman" pitchFamily="2" charset="0"/>
        <a:buChar char="›"/>
        <a:defRPr>
          <a:solidFill>
            <a:schemeClr val="tx1"/>
          </a:solidFill>
          <a:latin typeface="FagoNoRegular-Roman" pitchFamily="2" charset="0"/>
        </a:defRPr>
      </a:lvl8pPr>
      <a:lvl9pPr marL="3886200" indent="-228600" algn="l" rtl="0" fontAlgn="base">
        <a:spcBef>
          <a:spcPct val="20000"/>
        </a:spcBef>
        <a:spcAft>
          <a:spcPct val="0"/>
        </a:spcAft>
        <a:buFont typeface="FagoNoRegular-Roman" pitchFamily="2" charset="0"/>
        <a:buChar char="›"/>
        <a:defRPr>
          <a:solidFill>
            <a:schemeClr val="tx1"/>
          </a:solidFill>
          <a:latin typeface="FagoNoRegular-Roman" pitchFamily="2"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ihandform 12"/>
          <p:cNvSpPr>
            <a:spLocks/>
          </p:cNvSpPr>
          <p:nvPr/>
        </p:nvSpPr>
        <p:spPr bwMode="auto">
          <a:xfrm>
            <a:off x="500063" y="5945188"/>
            <a:ext cx="4940300" cy="9207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de-DE"/>
          </a:p>
        </p:txBody>
      </p:sp>
      <p:sp>
        <p:nvSpPr>
          <p:cNvPr id="12" name="Freihandform 11"/>
          <p:cNvSpPr>
            <a:spLocks/>
          </p:cNvSpPr>
          <p:nvPr/>
        </p:nvSpPr>
        <p:spPr bwMode="auto">
          <a:xfrm>
            <a:off x="485775" y="5938838"/>
            <a:ext cx="3690938"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defRPr/>
            </a:pPr>
            <a:endParaRPr lang="de-DE"/>
          </a:p>
        </p:txBody>
      </p:sp>
      <p:sp>
        <p:nvSpPr>
          <p:cNvPr id="14" name="Rechtwinkliges Dreieck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de-DE">
              <a:solidFill>
                <a:srgbClr val="FFFFFF"/>
              </a:solidFill>
              <a:cs typeface="Arial" charset="0"/>
            </a:endParaRPr>
          </a:p>
        </p:txBody>
      </p:sp>
      <p:cxnSp>
        <p:nvCxnSpPr>
          <p:cNvPr id="15" name="Gerade Verbindung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elplatzhalter 8"/>
          <p:cNvSpPr>
            <a:spLocks noGrp="1"/>
          </p:cNvSpPr>
          <p:nvPr>
            <p:ph type="title"/>
          </p:nvPr>
        </p:nvSpPr>
        <p:spPr>
          <a:xfrm>
            <a:off x="457200" y="274638"/>
            <a:ext cx="8229600" cy="1143000"/>
          </a:xfrm>
          <a:prstGeom prst="rect">
            <a:avLst/>
          </a:prstGeom>
        </p:spPr>
        <p:txBody>
          <a:bodyPr vert="horz" wrap="square" lIns="91440" tIns="45720" rIns="91440" bIns="45720" numCol="1" anchor="ctr" anchorCtr="0" compatLnSpc="1">
            <a:prstTxWarp prst="textNoShape">
              <a:avLst/>
            </a:prstTxWarp>
            <a:normAutofit/>
          </a:bodyPr>
          <a:lstStyle/>
          <a:p>
            <a:pPr lvl="0"/>
            <a:r>
              <a:rPr lang="de-DE" smtClean="0"/>
              <a:t>Titelmasterformat durch Klicken bearbeiten</a:t>
            </a:r>
            <a:endParaRPr lang="en-US" smtClean="0"/>
          </a:p>
        </p:txBody>
      </p:sp>
      <p:sp>
        <p:nvSpPr>
          <p:cNvPr id="13321" name="Textplatzhalter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en-US" smtClean="0"/>
          </a:p>
        </p:txBody>
      </p:sp>
      <p:sp>
        <p:nvSpPr>
          <p:cNvPr id="10" name="Datumsplatzhalter 9"/>
          <p:cNvSpPr>
            <a:spLocks noGrp="1"/>
          </p:cNvSpPr>
          <p:nvPr>
            <p:ph type="dt" sz="half" idx="2"/>
          </p:nvPr>
        </p:nvSpPr>
        <p:spPr>
          <a:xfrm>
            <a:off x="6727825" y="6408738"/>
            <a:ext cx="1919288" cy="365125"/>
          </a:xfrm>
          <a:prstGeom prst="rect">
            <a:avLst/>
          </a:prstGeom>
        </p:spPr>
        <p:txBody>
          <a:bodyPr vert="horz" wrap="square" lIns="91440" tIns="45720" rIns="91440" bIns="45720" numCol="1" anchor="b" anchorCtr="0" compatLnSpc="1">
            <a:prstTxWarp prst="textNoShape">
              <a:avLst/>
            </a:prstTxWarp>
          </a:bodyPr>
          <a:lstStyle>
            <a:lvl1pPr>
              <a:defRPr sz="1000"/>
            </a:lvl1pPr>
          </a:lstStyle>
          <a:p>
            <a:pPr>
              <a:defRPr/>
            </a:pPr>
            <a:fld id="{B65CDD84-8834-4A71-98D7-10BC41895900}" type="datetimeFigureOut">
              <a:rPr lang="en-US"/>
              <a:pPr>
                <a:defRPr/>
              </a:pPr>
              <a:t>9/10/2011</a:t>
            </a:fld>
            <a:endParaRPr lang="en-US"/>
          </a:p>
        </p:txBody>
      </p:sp>
      <p:sp>
        <p:nvSpPr>
          <p:cNvPr id="22" name="Fußzeilenplatzhalter 21"/>
          <p:cNvSpPr>
            <a:spLocks noGrp="1"/>
          </p:cNvSpPr>
          <p:nvPr>
            <p:ph type="ftr" sz="quarter" idx="3"/>
          </p:nvPr>
        </p:nvSpPr>
        <p:spPr>
          <a:xfrm>
            <a:off x="4379913" y="6408738"/>
            <a:ext cx="2351087" cy="365125"/>
          </a:xfrm>
          <a:prstGeom prst="rect">
            <a:avLst/>
          </a:prstGeom>
        </p:spPr>
        <p:txBody>
          <a:bodyPr vert="horz" wrap="square" lIns="91440" tIns="45720" rIns="91440" bIns="45720" numCol="1" anchor="b" anchorCtr="0" compatLnSpc="1">
            <a:prstTxWarp prst="textNoShape">
              <a:avLst/>
            </a:prstTxWarp>
          </a:bodyPr>
          <a:lstStyle>
            <a:lvl1pPr algn="r">
              <a:defRPr sz="1000"/>
            </a:lvl1pPr>
          </a:lstStyle>
          <a:p>
            <a:pPr>
              <a:defRPr/>
            </a:pPr>
            <a:endParaRPr lang="de-DE"/>
          </a:p>
        </p:txBody>
      </p:sp>
      <p:sp>
        <p:nvSpPr>
          <p:cNvPr id="18" name="Foliennummernplatzhalter 17"/>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lgn="r">
              <a:defRPr sz="1000"/>
            </a:lvl1pPr>
          </a:lstStyle>
          <a:p>
            <a:pPr>
              <a:defRPr/>
            </a:pPr>
            <a:fld id="{5EBAD091-DD3C-4625-B215-DC4EFC845A9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900" r:id="rId1"/>
    <p:sldLayoutId id="2147483898" r:id="rId2"/>
    <p:sldLayoutId id="2147483901" r:id="rId3"/>
    <p:sldLayoutId id="2147483902" r:id="rId4"/>
    <p:sldLayoutId id="2147483903" r:id="rId5"/>
    <p:sldLayoutId id="2147483904" r:id="rId6"/>
    <p:sldLayoutId id="2147483897" r:id="rId7"/>
    <p:sldLayoutId id="2147483905" r:id="rId8"/>
    <p:sldLayoutId id="2147483906" r:id="rId9"/>
    <p:sldLayoutId id="2147483896" r:id="rId10"/>
    <p:sldLayoutId id="2147483895" r:id="rId11"/>
  </p:sldLayoutIdLst>
  <p:txStyles>
    <p:titleStyle>
      <a:lvl1pPr algn="l" rtl="0"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0" fontAlgn="base" hangingPunct="0">
        <a:spcBef>
          <a:spcPct val="0"/>
        </a:spcBef>
        <a:spcAft>
          <a:spcPct val="0"/>
        </a:spcAft>
        <a:defRPr sz="4100" b="1">
          <a:solidFill>
            <a:schemeClr val="tx2"/>
          </a:solidFill>
          <a:latin typeface="Lucida Sans Unicode" pitchFamily="34" charset="0"/>
        </a:defRPr>
      </a:lvl2pPr>
      <a:lvl3pPr algn="l" rtl="0" eaLnBrk="0" fontAlgn="base" hangingPunct="0">
        <a:spcBef>
          <a:spcPct val="0"/>
        </a:spcBef>
        <a:spcAft>
          <a:spcPct val="0"/>
        </a:spcAft>
        <a:defRPr sz="4100" b="1">
          <a:solidFill>
            <a:schemeClr val="tx2"/>
          </a:solidFill>
          <a:latin typeface="Lucida Sans Unicode" pitchFamily="34" charset="0"/>
        </a:defRPr>
      </a:lvl3pPr>
      <a:lvl4pPr algn="l" rtl="0" eaLnBrk="0" fontAlgn="base" hangingPunct="0">
        <a:spcBef>
          <a:spcPct val="0"/>
        </a:spcBef>
        <a:spcAft>
          <a:spcPct val="0"/>
        </a:spcAft>
        <a:defRPr sz="4100" b="1">
          <a:solidFill>
            <a:schemeClr val="tx2"/>
          </a:solidFill>
          <a:latin typeface="Lucida Sans Unicode" pitchFamily="34" charset="0"/>
        </a:defRPr>
      </a:lvl4pPr>
      <a:lvl5pPr algn="l" rtl="0" eaLnBrk="0" fontAlgn="base" hangingPunct="0">
        <a:spcBef>
          <a:spcPct val="0"/>
        </a:spcBef>
        <a:spcAft>
          <a:spcPct val="0"/>
        </a:spcAft>
        <a:defRPr sz="4100" b="1">
          <a:solidFill>
            <a:schemeClr val="tx2"/>
          </a:solidFill>
          <a:latin typeface="Lucida Sans Unicode" pitchFamily="34" charset="0"/>
        </a:defRPr>
      </a:lvl5pPr>
      <a:lvl6pPr marL="457200" algn="l" rtl="0" fontAlgn="base">
        <a:spcBef>
          <a:spcPct val="0"/>
        </a:spcBef>
        <a:spcAft>
          <a:spcPct val="0"/>
        </a:spcAft>
        <a:defRPr sz="4100" b="1">
          <a:solidFill>
            <a:schemeClr val="tx2"/>
          </a:solidFill>
          <a:latin typeface="Lucida Sans Unicode" pitchFamily="34" charset="0"/>
        </a:defRPr>
      </a:lvl6pPr>
      <a:lvl7pPr marL="914400" algn="l" rtl="0" fontAlgn="base">
        <a:spcBef>
          <a:spcPct val="0"/>
        </a:spcBef>
        <a:spcAft>
          <a:spcPct val="0"/>
        </a:spcAft>
        <a:defRPr sz="4100" b="1">
          <a:solidFill>
            <a:schemeClr val="tx2"/>
          </a:solidFill>
          <a:latin typeface="Lucida Sans Unicode" pitchFamily="34" charset="0"/>
        </a:defRPr>
      </a:lvl7pPr>
      <a:lvl8pPr marL="1371600" algn="l" rtl="0" fontAlgn="base">
        <a:spcBef>
          <a:spcPct val="0"/>
        </a:spcBef>
        <a:spcAft>
          <a:spcPct val="0"/>
        </a:spcAft>
        <a:defRPr sz="4100" b="1">
          <a:solidFill>
            <a:schemeClr val="tx2"/>
          </a:solidFill>
          <a:latin typeface="Lucida Sans Unicode" pitchFamily="34" charset="0"/>
        </a:defRPr>
      </a:lvl8pPr>
      <a:lvl9pPr marL="1828800" algn="l" rtl="0" fontAlgn="base">
        <a:spcBef>
          <a:spcPct val="0"/>
        </a:spcBef>
        <a:spcAft>
          <a:spcPct val="0"/>
        </a:spcAft>
        <a:defRPr sz="4100" b="1">
          <a:solidFill>
            <a:schemeClr val="tx2"/>
          </a:solidFill>
          <a:latin typeface="Lucida Sans Unicode" pitchFamily="34" charset="0"/>
        </a:defRPr>
      </a:lvl9pPr>
      <a:extLst/>
    </p:titleStyle>
    <p:bodyStyle>
      <a:lvl1pPr marL="365125" indent="-255588" algn="l" rtl="0" eaLnBrk="0" fontAlgn="base" hangingPunct="0">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0" fontAlgn="base" hangingPunct="0">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0" fontAlgn="base" hangingPunct="0">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0" fontAlgn="base" hangingPunct="0">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0" fontAlgn="base" hangingPunct="0">
        <a:spcBef>
          <a:spcPts val="350"/>
        </a:spcBef>
        <a:spcAft>
          <a:spcPct val="0"/>
        </a:spcAft>
        <a:buClr>
          <a:schemeClr val="accent2"/>
        </a:buClr>
        <a:buFont typeface="Wingdings 2" pitchFamily="18" charset="2"/>
        <a:buChar char=""/>
        <a:defRPr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hyperlink" Target="mailto:valente@fian.org" TargetMode="External"/><Relationship Id="rId2" Type="http://schemas.openxmlformats.org/officeDocument/2006/relationships/hyperlink" Target="http://www.fian.org/" TargetMode="External"/><Relationship Id="rId1" Type="http://schemas.openxmlformats.org/officeDocument/2006/relationships/slideLayout" Target="../slideLayouts/slideLayout13.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4"/>
          <p:cNvSpPr>
            <a:spLocks noGrp="1" noChangeArrowheads="1"/>
          </p:cNvSpPr>
          <p:nvPr>
            <p:ph type="ctrTitle"/>
          </p:nvPr>
        </p:nvSpPr>
        <p:spPr>
          <a:xfrm>
            <a:off x="611188" y="1846263"/>
            <a:ext cx="8424862" cy="2725737"/>
          </a:xfrm>
        </p:spPr>
        <p:txBody>
          <a:bodyPr/>
          <a:lstStyle/>
          <a:p>
            <a:pPr eaLnBrk="1" hangingPunct="1"/>
            <a:r>
              <a:rPr lang="de-DE" sz="1600" smtClean="0"/>
              <a:t/>
            </a:r>
            <a:br>
              <a:rPr lang="de-DE" sz="1600" smtClean="0"/>
            </a:br>
            <a:r>
              <a:rPr lang="de-DE" sz="3200" smtClean="0"/>
              <a:t>Peoples´ Struggles and Human Rights  against Land and Natural</a:t>
            </a:r>
            <a:br>
              <a:rPr lang="de-DE" sz="3200" smtClean="0"/>
            </a:br>
            <a:r>
              <a:rPr lang="de-DE" sz="3200" smtClean="0"/>
              <a:t> Resource Grabbing</a:t>
            </a:r>
            <a:br>
              <a:rPr lang="de-DE" sz="3200" smtClean="0"/>
            </a:br>
            <a:r>
              <a:rPr lang="de-DE" sz="3200" smtClean="0"/>
              <a:t>	</a:t>
            </a:r>
            <a:r>
              <a:rPr lang="de-DE" sz="1800" smtClean="0"/>
              <a:t>in: „The Right to Land and Livelihood International Conference, 	promoted by Ekta Europe Nework and Ekta Parishad – India. </a:t>
            </a:r>
            <a:endParaRPr lang="es-AR" smtClean="0"/>
          </a:p>
        </p:txBody>
      </p:sp>
      <p:sp>
        <p:nvSpPr>
          <p:cNvPr id="27650" name="Rectangle 5"/>
          <p:cNvSpPr>
            <a:spLocks noGrp="1" noChangeArrowheads="1"/>
          </p:cNvSpPr>
          <p:nvPr>
            <p:ph type="subTitle" idx="1"/>
          </p:nvPr>
        </p:nvSpPr>
        <p:spPr>
          <a:xfrm>
            <a:off x="2071688" y="4572000"/>
            <a:ext cx="6842125" cy="1590675"/>
          </a:xfrm>
        </p:spPr>
        <p:txBody>
          <a:bodyPr/>
          <a:lstStyle/>
          <a:p>
            <a:pPr eaLnBrk="1" hangingPunct="1">
              <a:buFont typeface="FagoNoBold-Roman"/>
              <a:buNone/>
            </a:pPr>
            <a:endParaRPr lang="de-DE" sz="1000" smtClean="0"/>
          </a:p>
          <a:p>
            <a:pPr eaLnBrk="1" hangingPunct="1">
              <a:buFont typeface="FagoNoBold-Roman"/>
              <a:buNone/>
            </a:pPr>
            <a:r>
              <a:rPr lang="es-AR" b="1" smtClean="0"/>
              <a:t>Flavio Luiz Schieck Valente MD. MPH</a:t>
            </a:r>
          </a:p>
          <a:p>
            <a:pPr eaLnBrk="1" hangingPunct="1">
              <a:buFont typeface="FagoNoBold-Roman"/>
              <a:buNone/>
            </a:pPr>
            <a:r>
              <a:rPr lang="es-AR" sz="1800" b="1" smtClean="0"/>
              <a:t>FIAN International Secretary General</a:t>
            </a:r>
          </a:p>
          <a:p>
            <a:pPr eaLnBrk="1" hangingPunct="1">
              <a:buFont typeface="FagoNoBold-Roman"/>
              <a:buNone/>
            </a:pPr>
            <a:r>
              <a:rPr lang="es-AR" sz="2000" b="1" smtClean="0"/>
              <a:t>Geneva, September 2011</a:t>
            </a:r>
            <a:endParaRPr lang="es-AR" sz="1800" b="1"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3"/>
          <p:cNvSpPr>
            <a:spLocks noGrp="1" noChangeArrowheads="1"/>
          </p:cNvSpPr>
          <p:nvPr>
            <p:ph idx="1"/>
          </p:nvPr>
        </p:nvSpPr>
        <p:spPr>
          <a:xfrm>
            <a:off x="428625" y="1285875"/>
            <a:ext cx="8229600" cy="4525963"/>
          </a:xfrm>
        </p:spPr>
        <p:txBody>
          <a:bodyPr/>
          <a:lstStyle/>
          <a:p>
            <a:pPr marL="457200" lvl="2" indent="-457200" eaLnBrk="1" hangingPunct="1">
              <a:lnSpc>
                <a:spcPct val="80000"/>
              </a:lnSpc>
              <a:spcBef>
                <a:spcPts val="400"/>
              </a:spcBef>
              <a:buClr>
                <a:schemeClr val="accent1"/>
              </a:buClr>
              <a:buSzPct val="68000"/>
              <a:buFont typeface="Wingdings 3" pitchFamily="18" charset="2"/>
              <a:buChar char=""/>
            </a:pPr>
            <a:r>
              <a:rPr lang="de-DE" sz="3600" smtClean="0">
                <a:latin typeface="FagoNoRegular-Roman"/>
              </a:rPr>
              <a:t>Intensify, identify synergies and provide all possible visibility and support to peoples´s struggles in defense of - and for the return of - their territories;</a:t>
            </a:r>
          </a:p>
          <a:p>
            <a:pPr marL="457200" lvl="2" indent="-457200" eaLnBrk="1" hangingPunct="1">
              <a:lnSpc>
                <a:spcPct val="80000"/>
              </a:lnSpc>
              <a:spcBef>
                <a:spcPts val="400"/>
              </a:spcBef>
              <a:buClr>
                <a:schemeClr val="accent1"/>
              </a:buClr>
              <a:buSzPct val="68000"/>
              <a:buFont typeface="Wingdings 3" pitchFamily="18" charset="2"/>
              <a:buChar char=""/>
            </a:pPr>
            <a:r>
              <a:rPr lang="de-DE" sz="3600" smtClean="0">
                <a:latin typeface="FagoNoRegular-Roman"/>
              </a:rPr>
              <a:t>Support the independence of peoples´and social movements in face of hegemonic interests´attempts to co-opt them</a:t>
            </a:r>
          </a:p>
          <a:p>
            <a:pPr marL="457200" lvl="2" indent="-457200" eaLnBrk="1" hangingPunct="1">
              <a:lnSpc>
                <a:spcPct val="80000"/>
              </a:lnSpc>
              <a:spcBef>
                <a:spcPts val="400"/>
              </a:spcBef>
              <a:buClr>
                <a:schemeClr val="accent1"/>
              </a:buClr>
              <a:buSzPct val="68000"/>
              <a:buFont typeface="Wingdings 3" pitchFamily="18" charset="2"/>
              <a:buChar char=""/>
            </a:pPr>
            <a:r>
              <a:rPr lang="de-DE" sz="3600" smtClean="0">
                <a:latin typeface="FagoNoRegular-Roman"/>
              </a:rPr>
              <a:t>Intensify support to stricter Land Tenure Guidelines, and against RAI.</a:t>
            </a:r>
          </a:p>
          <a:p>
            <a:pPr marL="457200" lvl="2" indent="-457200" eaLnBrk="1" hangingPunct="1">
              <a:lnSpc>
                <a:spcPct val="80000"/>
              </a:lnSpc>
              <a:spcBef>
                <a:spcPts val="400"/>
              </a:spcBef>
              <a:buClr>
                <a:schemeClr val="accent1"/>
              </a:buClr>
              <a:buSzPct val="68000"/>
              <a:buFont typeface="Wingdings 3" pitchFamily="18" charset="2"/>
              <a:buChar char=""/>
            </a:pPr>
            <a:r>
              <a:rPr lang="de-DE" sz="3600" smtClean="0">
                <a:latin typeface="FagoNoRegular-Roman"/>
              </a:rPr>
              <a:t>Support and advocate for the elaboration and approval of Convention on Peasant Rights by UN</a:t>
            </a:r>
          </a:p>
          <a:p>
            <a:pPr marL="457200" lvl="2" indent="-457200" eaLnBrk="1" hangingPunct="1">
              <a:lnSpc>
                <a:spcPct val="80000"/>
              </a:lnSpc>
              <a:spcBef>
                <a:spcPts val="400"/>
              </a:spcBef>
              <a:buClr>
                <a:schemeClr val="accent1"/>
              </a:buClr>
              <a:buSzPct val="68000"/>
              <a:buFont typeface="Wingdings 3" pitchFamily="18" charset="2"/>
              <a:buChar char=""/>
            </a:pPr>
            <a:r>
              <a:rPr lang="de-DE" sz="3600" smtClean="0">
                <a:latin typeface="FagoNoRegular-Roman"/>
              </a:rPr>
              <a:t>Overcome impunity of crimes against peoples.</a:t>
            </a:r>
          </a:p>
        </p:txBody>
      </p:sp>
      <p:sp>
        <p:nvSpPr>
          <p:cNvPr id="8194" name="Rectangle 2"/>
          <p:cNvSpPr>
            <a:spLocks noGrp="1" noChangeArrowheads="1"/>
          </p:cNvSpPr>
          <p:nvPr>
            <p:ph type="title"/>
          </p:nvPr>
        </p:nvSpPr>
        <p:spPr>
          <a:xfrm>
            <a:off x="628680" y="285728"/>
            <a:ext cx="8229600" cy="1143000"/>
          </a:xfrm>
        </p:spPr>
        <p:txBody>
          <a:bodyPr>
            <a:scene3d>
              <a:camera prst="orthographicFront"/>
              <a:lightRig rig="soft" dir="t"/>
            </a:scene3d>
            <a:sp3d prstMaterial="softEdge">
              <a:bevelT w="25400" h="25400"/>
            </a:sp3d>
          </a:bodyPr>
          <a:lstStyle/>
          <a:p>
            <a:pPr eaLnBrk="1" fontAlgn="auto" hangingPunct="1">
              <a:spcAft>
                <a:spcPts val="0"/>
              </a:spcAft>
              <a:defRPr/>
            </a:pPr>
            <a:r>
              <a:rPr lang="en-US" dirty="0" smtClean="0"/>
              <a:t>5.2. Recommendations</a:t>
            </a:r>
            <a:endParaRPr lang="es-AR"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Content Placeholder 1"/>
          <p:cNvSpPr>
            <a:spLocks noGrp="1"/>
          </p:cNvSpPr>
          <p:nvPr>
            <p:ph idx="1"/>
          </p:nvPr>
        </p:nvSpPr>
        <p:spPr/>
        <p:txBody>
          <a:bodyPr/>
          <a:lstStyle/>
          <a:p>
            <a:pPr algn="ctr"/>
            <a:endParaRPr lang="de-DE" smtClean="0"/>
          </a:p>
          <a:p>
            <a:pPr algn="ctr"/>
            <a:r>
              <a:rPr lang="de-DE" smtClean="0"/>
              <a:t>For more information</a:t>
            </a:r>
          </a:p>
          <a:p>
            <a:pPr algn="ctr"/>
            <a:endParaRPr lang="de-DE" smtClean="0"/>
          </a:p>
          <a:p>
            <a:pPr algn="ctr"/>
            <a:r>
              <a:rPr lang="de-DE" smtClean="0"/>
              <a:t>Visit  </a:t>
            </a:r>
            <a:r>
              <a:rPr lang="de-DE" smtClean="0">
                <a:hlinkClick r:id="rId2"/>
              </a:rPr>
              <a:t>www.fian.org</a:t>
            </a:r>
            <a:endParaRPr lang="de-DE" smtClean="0"/>
          </a:p>
          <a:p>
            <a:pPr algn="ctr"/>
            <a:endParaRPr lang="de-DE" smtClean="0"/>
          </a:p>
          <a:p>
            <a:pPr algn="ctr"/>
            <a:r>
              <a:rPr lang="de-DE" smtClean="0"/>
              <a:t>Personal contact – </a:t>
            </a:r>
            <a:r>
              <a:rPr lang="de-DE" smtClean="0">
                <a:hlinkClick r:id="rId3"/>
              </a:rPr>
              <a:t>valente@fian.org</a:t>
            </a:r>
            <a:r>
              <a:rPr lang="de-DE" smtClean="0"/>
              <a:t> </a:t>
            </a:r>
            <a:endParaRPr lang="en-US" smtClean="0"/>
          </a:p>
        </p:txBody>
      </p:sp>
      <p:sp>
        <p:nvSpPr>
          <p:cNvPr id="3" name="Title 2"/>
          <p:cNvSpPr>
            <a:spLocks noGrp="1"/>
          </p:cNvSpPr>
          <p:nvPr>
            <p:ph type="title"/>
          </p:nvPr>
        </p:nvSpPr>
        <p:spPr/>
        <p:txBody>
          <a:bodyPr/>
          <a:lstStyle/>
          <a:p>
            <a:pPr>
              <a:defRPr/>
            </a:pPr>
            <a:endParaRPr lang="en-US"/>
          </a:p>
        </p:txBody>
      </p:sp>
      <p:pic>
        <p:nvPicPr>
          <p:cNvPr id="46083" name="19 Imagen" descr="logo_fian.png"/>
          <p:cNvPicPr>
            <a:picLocks noChangeAspect="1"/>
          </p:cNvPicPr>
          <p:nvPr/>
        </p:nvPicPr>
        <p:blipFill>
          <a:blip r:embed="rId4"/>
          <a:srcRect/>
          <a:stretch>
            <a:fillRect/>
          </a:stretch>
        </p:blipFill>
        <p:spPr bwMode="auto">
          <a:xfrm>
            <a:off x="8567738" y="0"/>
            <a:ext cx="576262" cy="5715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3"/>
          <p:cNvSpPr>
            <a:spLocks noGrp="1" noChangeArrowheads="1"/>
          </p:cNvSpPr>
          <p:nvPr>
            <p:ph idx="1"/>
          </p:nvPr>
        </p:nvSpPr>
        <p:spPr>
          <a:xfrm>
            <a:off x="357188" y="1428750"/>
            <a:ext cx="8229600" cy="4525963"/>
          </a:xfrm>
        </p:spPr>
        <p:txBody>
          <a:bodyPr/>
          <a:lstStyle/>
          <a:p>
            <a:pPr marL="457200" indent="-457200" eaLnBrk="1" hangingPunct="1">
              <a:lnSpc>
                <a:spcPct val="80000"/>
              </a:lnSpc>
            </a:pPr>
            <a:r>
              <a:rPr lang="de-DE" sz="4100" smtClean="0">
                <a:latin typeface="FagoNoRegular-Roman"/>
              </a:rPr>
              <a:t>Present Hunger and Malnutrition are the result of decades of international and national policies that:</a:t>
            </a:r>
          </a:p>
          <a:p>
            <a:pPr marL="712788" lvl="1" indent="-457200" eaLnBrk="1" hangingPunct="1">
              <a:lnSpc>
                <a:spcPct val="80000"/>
              </a:lnSpc>
            </a:pPr>
            <a:r>
              <a:rPr lang="de-DE" sz="3700" smtClean="0">
                <a:latin typeface="FagoNoRegular-Roman"/>
              </a:rPr>
              <a:t>Promoted and supported the unsustainable agroindustrial model, and.</a:t>
            </a:r>
          </a:p>
          <a:p>
            <a:pPr marL="712788" lvl="1" indent="-457200" eaLnBrk="1" hangingPunct="1">
              <a:lnSpc>
                <a:spcPct val="80000"/>
              </a:lnSpc>
            </a:pPr>
            <a:r>
              <a:rPr lang="de-DE" sz="3700" smtClean="0">
                <a:latin typeface="FagoNoRegular-Roman"/>
              </a:rPr>
              <a:t>Led to eviction and displacement of millions of small scale farmers, indigenous peoples and traditional populations.</a:t>
            </a:r>
          </a:p>
          <a:p>
            <a:pPr marL="712788" lvl="1" indent="-457200" eaLnBrk="1" hangingPunct="1">
              <a:lnSpc>
                <a:spcPct val="80000"/>
              </a:lnSpc>
            </a:pPr>
            <a:r>
              <a:rPr lang="de-DE" sz="3700" smtClean="0">
                <a:latin typeface="FagoNoRegular-Roman"/>
              </a:rPr>
              <a:t>FIAN document, in 25 years, more than 500 cases of violations of RTF and related Human Rights.</a:t>
            </a:r>
          </a:p>
          <a:p>
            <a:pPr marL="712788" lvl="1" indent="-457200" eaLnBrk="1" hangingPunct="1">
              <a:lnSpc>
                <a:spcPct val="80000"/>
              </a:lnSpc>
            </a:pPr>
            <a:r>
              <a:rPr lang="de-DE" sz="3700" smtClean="0">
                <a:latin typeface="FagoNoRegular-Roman"/>
              </a:rPr>
              <a:t>80% of which related to access to resources.</a:t>
            </a:r>
          </a:p>
        </p:txBody>
      </p:sp>
      <p:sp>
        <p:nvSpPr>
          <p:cNvPr id="8194" name="Rectangle 2"/>
          <p:cNvSpPr>
            <a:spLocks noGrp="1" noChangeArrowheads="1"/>
          </p:cNvSpPr>
          <p:nvPr>
            <p:ph type="title"/>
          </p:nvPr>
        </p:nvSpPr>
        <p:spPr/>
        <p:txBody>
          <a:bodyPr>
            <a:scene3d>
              <a:camera prst="orthographicFront"/>
              <a:lightRig rig="soft" dir="t"/>
            </a:scene3d>
            <a:sp3d prstMaterial="softEdge">
              <a:bevelT w="25400" h="25400"/>
            </a:sp3d>
          </a:bodyPr>
          <a:lstStyle/>
          <a:p>
            <a:pPr eaLnBrk="1" fontAlgn="auto" hangingPunct="1">
              <a:spcAft>
                <a:spcPts val="0"/>
              </a:spcAft>
              <a:defRPr/>
            </a:pPr>
            <a:r>
              <a:rPr lang="en-US" dirty="0" smtClean="0"/>
              <a:t>1.1. Hunger and land grabbing </a:t>
            </a:r>
            <a:endParaRPr lang="es-AR"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3"/>
          <p:cNvSpPr>
            <a:spLocks noGrp="1" noChangeArrowheads="1"/>
          </p:cNvSpPr>
          <p:nvPr>
            <p:ph idx="1"/>
          </p:nvPr>
        </p:nvSpPr>
        <p:spPr>
          <a:xfrm>
            <a:off x="428625" y="1285875"/>
            <a:ext cx="8229600" cy="4525963"/>
          </a:xfrm>
        </p:spPr>
        <p:txBody>
          <a:bodyPr/>
          <a:lstStyle/>
          <a:p>
            <a:pPr marL="457200" indent="-457200" eaLnBrk="1" hangingPunct="1">
              <a:lnSpc>
                <a:spcPct val="80000"/>
              </a:lnSpc>
            </a:pPr>
            <a:r>
              <a:rPr lang="de-DE" sz="3600" smtClean="0">
                <a:latin typeface="FagoNoRegular-Roman"/>
              </a:rPr>
              <a:t>Human Rights are the result of the struggles of the peoples against oppression, discrimination and abuses of power.</a:t>
            </a:r>
          </a:p>
          <a:p>
            <a:pPr marL="457200" indent="-457200" eaLnBrk="1" hangingPunct="1">
              <a:lnSpc>
                <a:spcPct val="80000"/>
              </a:lnSpc>
            </a:pPr>
            <a:r>
              <a:rPr lang="de-DE" sz="3600" smtClean="0">
                <a:latin typeface="FagoNoRegular-Roman"/>
              </a:rPr>
              <a:t>The recent intensification of Land and natural resource grabbing – as an integral part of the attempts to solve the crisis of the hegemonic model – are being resisted by the peoples and social movements, which point to an alternative model to feed and cool the world.</a:t>
            </a:r>
          </a:p>
          <a:p>
            <a:pPr marL="457200" indent="-457200" eaLnBrk="1" hangingPunct="1">
              <a:lnSpc>
                <a:spcPct val="80000"/>
              </a:lnSpc>
            </a:pPr>
            <a:r>
              <a:rPr lang="de-DE" sz="3600" smtClean="0">
                <a:latin typeface="FagoNoRegular-Roman"/>
              </a:rPr>
              <a:t>They are clearly demanding that State should stop Land grabbing and clearly establish public regulation of the access to Land, Water, Natural resources and territories.</a:t>
            </a:r>
          </a:p>
          <a:p>
            <a:pPr marL="457200" indent="-457200" eaLnBrk="1" hangingPunct="1">
              <a:lnSpc>
                <a:spcPct val="80000"/>
              </a:lnSpc>
            </a:pPr>
            <a:endParaRPr lang="en-US" sz="2500" smtClean="0">
              <a:latin typeface="FagoNoRegular-Roman"/>
            </a:endParaRPr>
          </a:p>
          <a:p>
            <a:pPr marL="457200" indent="-457200" eaLnBrk="1" hangingPunct="1">
              <a:lnSpc>
                <a:spcPct val="80000"/>
              </a:lnSpc>
            </a:pPr>
            <a:endParaRPr lang="en-US" sz="2500" smtClean="0">
              <a:latin typeface="FagoNoRegular-Roman"/>
            </a:endParaRPr>
          </a:p>
          <a:p>
            <a:pPr marL="1257300" lvl="2" indent="-457200" eaLnBrk="1" hangingPunct="1">
              <a:lnSpc>
                <a:spcPct val="80000"/>
              </a:lnSpc>
              <a:buFont typeface="Wingdings" pitchFamily="2" charset="2"/>
              <a:buNone/>
            </a:pPr>
            <a:endParaRPr lang="en-US" sz="2200" smtClean="0"/>
          </a:p>
        </p:txBody>
      </p:sp>
      <p:sp>
        <p:nvSpPr>
          <p:cNvPr id="8194" name="Rectangle 2"/>
          <p:cNvSpPr>
            <a:spLocks noGrp="1" noChangeArrowheads="1"/>
          </p:cNvSpPr>
          <p:nvPr>
            <p:ph type="title"/>
          </p:nvPr>
        </p:nvSpPr>
        <p:spPr>
          <a:xfrm>
            <a:off x="467544" y="332656"/>
            <a:ext cx="8229600" cy="1143000"/>
          </a:xfrm>
        </p:spPr>
        <p:txBody>
          <a:bodyPr>
            <a:scene3d>
              <a:camera prst="orthographicFront"/>
              <a:lightRig rig="soft" dir="t"/>
            </a:scene3d>
            <a:sp3d prstMaterial="softEdge">
              <a:bevelT w="25400" h="25400"/>
            </a:sp3d>
          </a:bodyPr>
          <a:lstStyle/>
          <a:p>
            <a:pPr eaLnBrk="1" fontAlgn="auto" hangingPunct="1">
              <a:spcAft>
                <a:spcPts val="0"/>
              </a:spcAft>
              <a:defRPr/>
            </a:pPr>
            <a:r>
              <a:rPr lang="en-US" dirty="0" smtClean="0"/>
              <a:t>1.2. Hunger and land grabbing</a:t>
            </a:r>
            <a:endParaRPr lang="es-AR"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3"/>
          <p:cNvSpPr>
            <a:spLocks noGrp="1" noChangeArrowheads="1"/>
          </p:cNvSpPr>
          <p:nvPr>
            <p:ph idx="1"/>
          </p:nvPr>
        </p:nvSpPr>
        <p:spPr>
          <a:xfrm>
            <a:off x="468313" y="1341438"/>
            <a:ext cx="8229600" cy="4525962"/>
          </a:xfrm>
        </p:spPr>
        <p:txBody>
          <a:bodyPr/>
          <a:lstStyle/>
          <a:p>
            <a:pPr marL="457200" indent="-457200" eaLnBrk="1" hangingPunct="1">
              <a:lnSpc>
                <a:spcPct val="80000"/>
              </a:lnSpc>
            </a:pPr>
            <a:r>
              <a:rPr lang="de-DE" sz="3600" smtClean="0">
                <a:latin typeface="FagoNoRegular-Roman"/>
              </a:rPr>
              <a:t>All over the world, investors are buying up or leasing farm land.</a:t>
            </a:r>
          </a:p>
          <a:p>
            <a:pPr marL="457200" indent="-457200" eaLnBrk="1" hangingPunct="1">
              <a:lnSpc>
                <a:spcPct val="80000"/>
              </a:lnSpc>
            </a:pPr>
            <a:r>
              <a:rPr lang="de-DE" sz="3600" smtClean="0">
                <a:latin typeface="FagoNoRegular-Roman"/>
              </a:rPr>
              <a:t>Until now, 50 to 80 million hectares of land have been transferred from farmers to corporations</a:t>
            </a:r>
          </a:p>
          <a:p>
            <a:pPr marL="457200" indent="-457200" eaLnBrk="1" hangingPunct="1">
              <a:lnSpc>
                <a:spcPct val="80000"/>
              </a:lnSpc>
            </a:pPr>
            <a:r>
              <a:rPr lang="de-DE" sz="3600" smtClean="0">
                <a:latin typeface="FagoNoRegular-Roman"/>
              </a:rPr>
              <a:t>This land grab </a:t>
            </a:r>
            <a:r>
              <a:rPr lang="en-US" sz="3600" smtClean="0">
                <a:latin typeface="FagoNoRegular-Roman"/>
              </a:rPr>
              <a:t>forecloses vast stretches of lands and ecosystems for current and future use by peasants, indigenous peoples, fisherfolk and nomads.</a:t>
            </a:r>
          </a:p>
          <a:p>
            <a:pPr marL="457200" indent="-457200" eaLnBrk="1" hangingPunct="1">
              <a:lnSpc>
                <a:spcPct val="80000"/>
              </a:lnSpc>
            </a:pPr>
            <a:r>
              <a:rPr lang="en-US" sz="3600" smtClean="0">
                <a:latin typeface="FagoNoRegular-Roman"/>
              </a:rPr>
              <a:t>The rights to adequate food and livelihood security of these groups are being jeopardized.</a:t>
            </a:r>
          </a:p>
          <a:p>
            <a:pPr marL="457200" indent="-457200" eaLnBrk="1" hangingPunct="1">
              <a:lnSpc>
                <a:spcPct val="80000"/>
              </a:lnSpc>
            </a:pPr>
            <a:r>
              <a:rPr lang="de-DE" sz="3600" smtClean="0">
                <a:latin typeface="FagoNoRegular-Roman"/>
              </a:rPr>
              <a:t>All of this to promote and strengthen even further the predatory agroindustrial model</a:t>
            </a:r>
          </a:p>
        </p:txBody>
      </p:sp>
      <p:sp>
        <p:nvSpPr>
          <p:cNvPr id="8194" name="Rectangle 2"/>
          <p:cNvSpPr>
            <a:spLocks noGrp="1" noChangeArrowheads="1"/>
          </p:cNvSpPr>
          <p:nvPr>
            <p:ph type="title"/>
          </p:nvPr>
        </p:nvSpPr>
        <p:spPr/>
        <p:txBody>
          <a:bodyPr>
            <a:scene3d>
              <a:camera prst="orthographicFront"/>
              <a:lightRig rig="soft" dir="t"/>
            </a:scene3d>
            <a:sp3d prstMaterial="softEdge">
              <a:bevelT w="25400" h="25400"/>
            </a:sp3d>
          </a:bodyPr>
          <a:lstStyle/>
          <a:p>
            <a:pPr eaLnBrk="1" fontAlgn="auto" hangingPunct="1">
              <a:spcAft>
                <a:spcPts val="0"/>
              </a:spcAft>
              <a:defRPr/>
            </a:pPr>
            <a:r>
              <a:rPr lang="en-US" dirty="0" smtClean="0"/>
              <a:t>2. What is happening?</a:t>
            </a:r>
            <a:endParaRPr lang="es-AR"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3"/>
          <p:cNvSpPr>
            <a:spLocks noGrp="1" noChangeArrowheads="1"/>
          </p:cNvSpPr>
          <p:nvPr>
            <p:ph idx="1"/>
          </p:nvPr>
        </p:nvSpPr>
        <p:spPr>
          <a:xfrm>
            <a:off x="714375" y="1214438"/>
            <a:ext cx="8229600" cy="4525962"/>
          </a:xfrm>
        </p:spPr>
        <p:txBody>
          <a:bodyPr/>
          <a:lstStyle/>
          <a:p>
            <a:pPr marL="457200" lvl="2" indent="-457200" eaLnBrk="1" hangingPunct="1">
              <a:lnSpc>
                <a:spcPct val="80000"/>
              </a:lnSpc>
              <a:spcBef>
                <a:spcPts val="400"/>
              </a:spcBef>
              <a:buClr>
                <a:schemeClr val="accent1"/>
              </a:buClr>
              <a:buSzPct val="68000"/>
              <a:buFont typeface="Wingdings 3" pitchFamily="18" charset="2"/>
              <a:buChar char=""/>
            </a:pPr>
            <a:r>
              <a:rPr lang="de-DE" sz="4100" smtClean="0">
                <a:latin typeface="FagoNoRegular-Roman"/>
              </a:rPr>
              <a:t>The World Bank and others are suggesting that a set of criteria could make these deals acceptable.</a:t>
            </a:r>
          </a:p>
          <a:p>
            <a:pPr marL="457200" lvl="2" indent="-457200" eaLnBrk="1" hangingPunct="1">
              <a:lnSpc>
                <a:spcPct val="80000"/>
              </a:lnSpc>
              <a:spcBef>
                <a:spcPts val="400"/>
              </a:spcBef>
              <a:buClr>
                <a:schemeClr val="accent1"/>
              </a:buClr>
              <a:buSzPct val="68000"/>
              <a:buFont typeface="Wingdings 3" pitchFamily="18" charset="2"/>
              <a:buChar char=""/>
            </a:pPr>
            <a:r>
              <a:rPr lang="de-DE" sz="4100" smtClean="0">
                <a:latin typeface="FagoNoRegular-Roman"/>
              </a:rPr>
              <a:t>RAI: </a:t>
            </a:r>
            <a:r>
              <a:rPr lang="en-US" sz="4100" smtClean="0">
                <a:latin typeface="FagoNoRegular-Roman"/>
              </a:rPr>
              <a:t>seven principles that investors may wish to voluntarily subscribe to when conducting large-scale farmland acquisitions.</a:t>
            </a:r>
          </a:p>
          <a:p>
            <a:pPr marL="457200" lvl="2" indent="-457200" eaLnBrk="1" hangingPunct="1">
              <a:lnSpc>
                <a:spcPct val="80000"/>
              </a:lnSpc>
              <a:spcBef>
                <a:spcPts val="400"/>
              </a:spcBef>
              <a:buClr>
                <a:schemeClr val="accent1"/>
              </a:buClr>
              <a:buSzPct val="68000"/>
              <a:buFont typeface="Wingdings 3" pitchFamily="18" charset="2"/>
              <a:buChar char=""/>
            </a:pPr>
            <a:r>
              <a:rPr lang="en-US" sz="4100" smtClean="0">
                <a:latin typeface="FagoNoRegular-Roman"/>
              </a:rPr>
              <a:t>Create “win-win”-situations</a:t>
            </a:r>
          </a:p>
          <a:p>
            <a:pPr marL="457200" lvl="2" indent="-457200" eaLnBrk="1" hangingPunct="1">
              <a:lnSpc>
                <a:spcPct val="80000"/>
              </a:lnSpc>
              <a:spcBef>
                <a:spcPts val="400"/>
              </a:spcBef>
              <a:buClr>
                <a:schemeClr val="accent1"/>
              </a:buClr>
              <a:buSzPct val="68000"/>
              <a:buFont typeface="Wingdings 2" pitchFamily="18" charset="2"/>
              <a:buNone/>
            </a:pPr>
            <a:endParaRPr lang="en-US" sz="4100" smtClean="0">
              <a:latin typeface="FagoNoRegular-Roman"/>
            </a:endParaRPr>
          </a:p>
        </p:txBody>
      </p:sp>
      <p:sp>
        <p:nvSpPr>
          <p:cNvPr id="8194" name="Rectangle 2"/>
          <p:cNvSpPr>
            <a:spLocks noGrp="1" noChangeArrowheads="1"/>
          </p:cNvSpPr>
          <p:nvPr>
            <p:ph type="title"/>
          </p:nvPr>
        </p:nvSpPr>
        <p:spPr/>
        <p:txBody>
          <a:bodyPr>
            <a:scene3d>
              <a:camera prst="orthographicFront"/>
              <a:lightRig rig="soft" dir="t"/>
            </a:scene3d>
            <a:sp3d prstMaterial="softEdge">
              <a:bevelT w="25400" h="25400"/>
            </a:sp3d>
          </a:bodyPr>
          <a:lstStyle/>
          <a:p>
            <a:pPr eaLnBrk="1" fontAlgn="auto" hangingPunct="1">
              <a:spcAft>
                <a:spcPts val="0"/>
              </a:spcAft>
              <a:defRPr/>
            </a:pPr>
            <a:r>
              <a:rPr lang="en-US" dirty="0" smtClean="0"/>
              <a:t>3.1. What is being done?</a:t>
            </a:r>
            <a:endParaRPr lang="es-AR"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Content Placeholder 1"/>
          <p:cNvSpPr>
            <a:spLocks noGrp="1"/>
          </p:cNvSpPr>
          <p:nvPr>
            <p:ph idx="1"/>
          </p:nvPr>
        </p:nvSpPr>
        <p:spPr/>
        <p:txBody>
          <a:bodyPr/>
          <a:lstStyle/>
          <a:p>
            <a:pPr marL="457200" lvl="2" indent="-457200" eaLnBrk="1" hangingPunct="1">
              <a:lnSpc>
                <a:spcPct val="80000"/>
              </a:lnSpc>
              <a:spcBef>
                <a:spcPts val="400"/>
              </a:spcBef>
              <a:buClr>
                <a:schemeClr val="accent1"/>
              </a:buClr>
              <a:buSzPct val="68000"/>
              <a:buFont typeface="Wingdings 2" pitchFamily="18" charset="2"/>
              <a:buNone/>
            </a:pPr>
            <a:r>
              <a:rPr lang="de-DE" sz="3600" smtClean="0">
                <a:latin typeface="FagoNoRegular-Roman"/>
              </a:rPr>
              <a:t>But:</a:t>
            </a:r>
          </a:p>
          <a:p>
            <a:pPr marL="457200" lvl="2" indent="-457200" eaLnBrk="1" hangingPunct="1">
              <a:lnSpc>
                <a:spcPct val="80000"/>
              </a:lnSpc>
              <a:spcBef>
                <a:spcPts val="400"/>
              </a:spcBef>
              <a:buClr>
                <a:schemeClr val="accent1"/>
              </a:buClr>
              <a:buSzPct val="68000"/>
              <a:buFont typeface="Wingdings 3" pitchFamily="18" charset="2"/>
              <a:buChar char=""/>
            </a:pPr>
            <a:r>
              <a:rPr lang="en-US" sz="3600" smtClean="0">
                <a:latin typeface="FagoNoRegular-Roman"/>
              </a:rPr>
              <a:t>In its study from 2010 the World Bank could not find any convincing examples of "wins" for poor communities or countries, only losses.</a:t>
            </a:r>
          </a:p>
          <a:p>
            <a:pPr marL="457200" lvl="2" indent="-457200" eaLnBrk="1" hangingPunct="1">
              <a:lnSpc>
                <a:spcPct val="80000"/>
              </a:lnSpc>
              <a:spcBef>
                <a:spcPts val="400"/>
              </a:spcBef>
              <a:buClr>
                <a:schemeClr val="accent1"/>
              </a:buClr>
              <a:buSzPct val="68000"/>
              <a:buFont typeface="Wingdings 3" pitchFamily="18" charset="2"/>
              <a:buChar char=""/>
            </a:pPr>
            <a:r>
              <a:rPr lang="en-US" sz="3600" smtClean="0">
                <a:latin typeface="FagoNoRegular-Roman"/>
              </a:rPr>
              <a:t>A recent study by HLPE - CFS draws the same picture.</a:t>
            </a:r>
          </a:p>
          <a:p>
            <a:pPr marL="457200" lvl="2" indent="-457200" eaLnBrk="1" hangingPunct="1">
              <a:lnSpc>
                <a:spcPct val="80000"/>
              </a:lnSpc>
              <a:spcBef>
                <a:spcPts val="400"/>
              </a:spcBef>
              <a:buClr>
                <a:schemeClr val="accent1"/>
              </a:buClr>
              <a:buSzPct val="68000"/>
              <a:buFont typeface="Wingdings 3" pitchFamily="18" charset="2"/>
              <a:buChar char=""/>
            </a:pPr>
            <a:r>
              <a:rPr lang="en-US" sz="3600" smtClean="0">
                <a:latin typeface="FagoNoRegular-Roman"/>
              </a:rPr>
              <a:t>The violation of international human rights law is an intrinsic part of land grabbing</a:t>
            </a:r>
          </a:p>
          <a:p>
            <a:pPr marL="457200" lvl="2" indent="-457200" eaLnBrk="1" hangingPunct="1">
              <a:lnSpc>
                <a:spcPct val="80000"/>
              </a:lnSpc>
              <a:spcBef>
                <a:spcPts val="400"/>
              </a:spcBef>
              <a:buClr>
                <a:schemeClr val="accent1"/>
              </a:buClr>
              <a:buSzPct val="68000"/>
              <a:buFont typeface="Wingdings 3" pitchFamily="18" charset="2"/>
              <a:buChar char=""/>
            </a:pPr>
            <a:r>
              <a:rPr lang="en-US" sz="3600" smtClean="0">
                <a:latin typeface="FagoNoRegular-Roman"/>
              </a:rPr>
              <a:t>Land grabbing has to be immediately stopped and banned, rather than be codified and sanctioned.</a:t>
            </a:r>
          </a:p>
          <a:p>
            <a:pPr marL="457200" lvl="2" indent="-457200" eaLnBrk="1" hangingPunct="1">
              <a:lnSpc>
                <a:spcPct val="80000"/>
              </a:lnSpc>
              <a:spcBef>
                <a:spcPts val="400"/>
              </a:spcBef>
              <a:buClr>
                <a:schemeClr val="accent1"/>
              </a:buClr>
              <a:buSzPct val="68000"/>
              <a:buFont typeface="Wingdings 3" pitchFamily="18" charset="2"/>
              <a:buChar char=""/>
            </a:pPr>
            <a:r>
              <a:rPr lang="de-DE" sz="3600" smtClean="0">
                <a:latin typeface="FagoNoRegular-Roman"/>
              </a:rPr>
              <a:t>An act of social „rape“ cannot be made responsible.</a:t>
            </a:r>
          </a:p>
          <a:p>
            <a:pPr marL="457200" lvl="2" indent="-457200" eaLnBrk="1" hangingPunct="1">
              <a:lnSpc>
                <a:spcPct val="80000"/>
              </a:lnSpc>
              <a:spcBef>
                <a:spcPts val="400"/>
              </a:spcBef>
              <a:buClr>
                <a:schemeClr val="accent1"/>
              </a:buClr>
              <a:buSzPct val="68000"/>
              <a:buFont typeface="Wingdings 3" pitchFamily="18" charset="2"/>
              <a:buChar char=""/>
            </a:pPr>
            <a:endParaRPr lang="de-DE" sz="3600" smtClean="0">
              <a:latin typeface="FagoNoRegular-Roman"/>
            </a:endParaRPr>
          </a:p>
          <a:p>
            <a:pPr marL="457200" lvl="2" indent="-457200" eaLnBrk="1" hangingPunct="1">
              <a:lnSpc>
                <a:spcPct val="80000"/>
              </a:lnSpc>
              <a:spcBef>
                <a:spcPts val="400"/>
              </a:spcBef>
              <a:buClr>
                <a:schemeClr val="accent1"/>
              </a:buClr>
              <a:buSzPct val="68000"/>
              <a:buFont typeface="Wingdings 3" pitchFamily="18" charset="2"/>
              <a:buChar char=""/>
            </a:pPr>
            <a:endParaRPr lang="en-US" sz="3600" smtClean="0">
              <a:latin typeface="FagoNoRegular-Roman"/>
            </a:endParaRPr>
          </a:p>
          <a:p>
            <a:pPr marL="457200" lvl="2" indent="-457200" eaLnBrk="1" hangingPunct="1">
              <a:lnSpc>
                <a:spcPct val="80000"/>
              </a:lnSpc>
              <a:spcBef>
                <a:spcPts val="400"/>
              </a:spcBef>
              <a:buClr>
                <a:schemeClr val="accent1"/>
              </a:buClr>
              <a:buSzPct val="68000"/>
              <a:buFont typeface="Wingdings 2" pitchFamily="18" charset="2"/>
              <a:buNone/>
            </a:pPr>
            <a:endParaRPr lang="en-US" sz="3600" smtClean="0">
              <a:latin typeface="FagoNoRegular-Roman"/>
            </a:endParaRPr>
          </a:p>
          <a:p>
            <a:endParaRPr lang="de-DE" sz="3600" smtClean="0"/>
          </a:p>
        </p:txBody>
      </p:sp>
      <p:sp>
        <p:nvSpPr>
          <p:cNvPr id="3" name="Title 2"/>
          <p:cNvSpPr>
            <a:spLocks noGrp="1"/>
          </p:cNvSpPr>
          <p:nvPr>
            <p:ph type="title"/>
          </p:nvPr>
        </p:nvSpPr>
        <p:spPr/>
        <p:txBody>
          <a:bodyPr/>
          <a:lstStyle/>
          <a:p>
            <a:pPr eaLnBrk="1" fontAlgn="auto" hangingPunct="1">
              <a:spcAft>
                <a:spcPts val="0"/>
              </a:spcAft>
              <a:defRPr/>
            </a:pPr>
            <a:r>
              <a:rPr lang="en-US" dirty="0" smtClean="0"/>
              <a:t>3.2.What is being done? </a:t>
            </a:r>
            <a:endParaRPr lang="de-DE"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3"/>
          <p:cNvSpPr>
            <a:spLocks noGrp="1" noChangeArrowheads="1"/>
          </p:cNvSpPr>
          <p:nvPr>
            <p:ph idx="1"/>
          </p:nvPr>
        </p:nvSpPr>
        <p:spPr>
          <a:xfrm>
            <a:off x="428625" y="1285875"/>
            <a:ext cx="8229600" cy="4525963"/>
          </a:xfrm>
        </p:spPr>
        <p:txBody>
          <a:bodyPr/>
          <a:lstStyle/>
          <a:p>
            <a:pPr marL="457200" lvl="2" indent="-457200" eaLnBrk="1" hangingPunct="1">
              <a:lnSpc>
                <a:spcPct val="80000"/>
              </a:lnSpc>
              <a:spcBef>
                <a:spcPts val="400"/>
              </a:spcBef>
              <a:buClr>
                <a:schemeClr val="accent1"/>
              </a:buClr>
              <a:buSzPct val="68000"/>
              <a:buFont typeface="Wingdings 3" pitchFamily="18" charset="2"/>
              <a:buChar char=""/>
            </a:pPr>
            <a:r>
              <a:rPr lang="en-US" sz="3600" smtClean="0">
                <a:latin typeface="FagoNoRegular-Roman"/>
              </a:rPr>
              <a:t>Social and peoples´ organizations, with other CSOs are building popular opposition to land grabbing and RAI. </a:t>
            </a:r>
          </a:p>
          <a:p>
            <a:pPr marL="457200" lvl="2" indent="-457200" eaLnBrk="1" hangingPunct="1">
              <a:lnSpc>
                <a:spcPct val="80000"/>
              </a:lnSpc>
              <a:spcBef>
                <a:spcPts val="400"/>
              </a:spcBef>
              <a:buClr>
                <a:schemeClr val="accent1"/>
              </a:buClr>
              <a:buSzPct val="68000"/>
              <a:buFont typeface="Wingdings 3" pitchFamily="18" charset="2"/>
              <a:buChar char=""/>
            </a:pPr>
            <a:r>
              <a:rPr lang="en-US" sz="3600" smtClean="0">
                <a:latin typeface="FagoNoRegular-Roman"/>
              </a:rPr>
              <a:t>At the World Social Forum in Dakar in February 2011, farmers' movements, human rights, social justice and environmental organizations that gathered to share experiences and consolidate their struggles against land grabbing, agreed to a declaration which demands that </a:t>
            </a:r>
            <a:r>
              <a:rPr lang="en-US" sz="3300" smtClean="0">
                <a:latin typeface="FagoNoRegular-Roman"/>
              </a:rPr>
              <a:t>parliaments and national governments should urgently: </a:t>
            </a:r>
          </a:p>
          <a:p>
            <a:pPr marL="712788" lvl="1" indent="-457200" eaLnBrk="1" hangingPunct="1">
              <a:lnSpc>
                <a:spcPct val="80000"/>
              </a:lnSpc>
              <a:buSzPct val="68000"/>
            </a:pPr>
            <a:r>
              <a:rPr lang="en-US" sz="3600" smtClean="0">
                <a:latin typeface="FagoNoRegular-Roman"/>
              </a:rPr>
              <a:t>1) suspend all large-scale land transactions, 2) rescind the deals already signed, 3) return the misappropriated lands to communities and 4) outlaw land grabbing.</a:t>
            </a:r>
            <a:endParaRPr lang="de-DE" sz="3600" smtClean="0">
              <a:latin typeface="FagoNoRegular-Roman"/>
            </a:endParaRPr>
          </a:p>
          <a:p>
            <a:pPr marL="457200" lvl="2" indent="-457200" eaLnBrk="1" hangingPunct="1">
              <a:lnSpc>
                <a:spcPct val="80000"/>
              </a:lnSpc>
              <a:spcBef>
                <a:spcPts val="400"/>
              </a:spcBef>
              <a:buClr>
                <a:schemeClr val="accent1"/>
              </a:buClr>
              <a:buSzPct val="68000"/>
              <a:buFont typeface="Wingdings 3" pitchFamily="18" charset="2"/>
              <a:buChar char=""/>
            </a:pPr>
            <a:endParaRPr lang="de-DE" sz="2400" smtClean="0"/>
          </a:p>
          <a:p>
            <a:pPr marL="457200" lvl="2" indent="-457200" eaLnBrk="1" hangingPunct="1">
              <a:lnSpc>
                <a:spcPct val="80000"/>
              </a:lnSpc>
              <a:spcBef>
                <a:spcPts val="400"/>
              </a:spcBef>
              <a:buClr>
                <a:schemeClr val="accent1"/>
              </a:buClr>
              <a:buSzPct val="68000"/>
              <a:buFont typeface="Wingdings 2" pitchFamily="18" charset="2"/>
              <a:buNone/>
            </a:pPr>
            <a:endParaRPr lang="de-DE" sz="2400" smtClean="0"/>
          </a:p>
        </p:txBody>
      </p:sp>
      <p:sp>
        <p:nvSpPr>
          <p:cNvPr id="8194" name="Rectangle 2"/>
          <p:cNvSpPr>
            <a:spLocks noGrp="1" noChangeArrowheads="1"/>
          </p:cNvSpPr>
          <p:nvPr>
            <p:ph type="title"/>
          </p:nvPr>
        </p:nvSpPr>
        <p:spPr>
          <a:xfrm>
            <a:off x="395536" y="260648"/>
            <a:ext cx="8229600" cy="1143000"/>
          </a:xfrm>
        </p:spPr>
        <p:txBody>
          <a:bodyPr>
            <a:normAutofit fontScale="90000"/>
            <a:scene3d>
              <a:camera prst="orthographicFront"/>
              <a:lightRig rig="soft" dir="t"/>
            </a:scene3d>
            <a:sp3d prstMaterial="softEdge">
              <a:bevelT w="25400" h="25400"/>
            </a:sp3d>
          </a:bodyPr>
          <a:lstStyle/>
          <a:p>
            <a:pPr eaLnBrk="1" fontAlgn="auto" hangingPunct="1">
              <a:spcAft>
                <a:spcPts val="0"/>
              </a:spcAft>
              <a:defRPr/>
            </a:pPr>
            <a:r>
              <a:rPr lang="en-US" dirty="0" smtClean="0"/>
              <a:t>4.1. Responses by Peoples´ 		Movements and CSOs.</a:t>
            </a:r>
            <a:endParaRPr lang="es-AR"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Content Placeholder 1"/>
          <p:cNvSpPr>
            <a:spLocks noGrp="1"/>
          </p:cNvSpPr>
          <p:nvPr>
            <p:ph idx="1"/>
          </p:nvPr>
        </p:nvSpPr>
        <p:spPr>
          <a:xfrm>
            <a:off x="684213" y="1412875"/>
            <a:ext cx="8229600" cy="4525963"/>
          </a:xfrm>
        </p:spPr>
        <p:txBody>
          <a:bodyPr/>
          <a:lstStyle/>
          <a:p>
            <a:pPr marL="457200" lvl="2" indent="-457200" eaLnBrk="1" hangingPunct="1">
              <a:lnSpc>
                <a:spcPct val="80000"/>
              </a:lnSpc>
              <a:spcBef>
                <a:spcPts val="400"/>
              </a:spcBef>
              <a:buClr>
                <a:schemeClr val="accent1"/>
              </a:buClr>
              <a:buSzPct val="68000"/>
              <a:buFont typeface="Wingdings 3" pitchFamily="18" charset="2"/>
              <a:buChar char=""/>
            </a:pPr>
            <a:r>
              <a:rPr lang="en-US" sz="3600" smtClean="0">
                <a:latin typeface="FagoNoRegular-Roman"/>
              </a:rPr>
              <a:t>The resistance to land and resource grabbing continues.</a:t>
            </a:r>
          </a:p>
          <a:p>
            <a:pPr marL="457200" lvl="2" indent="-457200" eaLnBrk="1" hangingPunct="1">
              <a:lnSpc>
                <a:spcPct val="80000"/>
              </a:lnSpc>
              <a:spcBef>
                <a:spcPts val="400"/>
              </a:spcBef>
              <a:buClr>
                <a:schemeClr val="accent1"/>
              </a:buClr>
              <a:buSzPct val="68000"/>
              <a:buFont typeface="Wingdings 3" pitchFamily="18" charset="2"/>
              <a:buChar char=""/>
            </a:pPr>
            <a:r>
              <a:rPr lang="en-US" sz="3600" smtClean="0">
                <a:latin typeface="FagoNoRegular-Roman"/>
              </a:rPr>
              <a:t>The Voluntary Guidelines on Land Tenure, Fisheries and Forests should contain provisions to prohibit large-scale appropriation and concentration of land, water and other natural resources.</a:t>
            </a:r>
          </a:p>
          <a:p>
            <a:pPr marL="457200" lvl="2" indent="-457200" eaLnBrk="1" hangingPunct="1">
              <a:lnSpc>
                <a:spcPct val="80000"/>
              </a:lnSpc>
              <a:spcBef>
                <a:spcPts val="400"/>
              </a:spcBef>
              <a:buClr>
                <a:schemeClr val="accent1"/>
              </a:buClr>
              <a:buSzPct val="68000"/>
              <a:buFont typeface="Wingdings 3" pitchFamily="18" charset="2"/>
              <a:buChar char=""/>
            </a:pPr>
            <a:r>
              <a:rPr lang="en-US" sz="3600" smtClean="0">
                <a:latin typeface="FagoNoRegular-Roman"/>
              </a:rPr>
              <a:t>The main objective has to be to ensure the rights to food and livelihood security of all people and the rights to land and natural resources by peasants, indigenous peoples, fisherfolk and nomads.</a:t>
            </a:r>
          </a:p>
          <a:p>
            <a:pPr marL="457200" lvl="2" indent="-457200" eaLnBrk="1" hangingPunct="1">
              <a:lnSpc>
                <a:spcPct val="80000"/>
              </a:lnSpc>
              <a:spcBef>
                <a:spcPts val="400"/>
              </a:spcBef>
              <a:buClr>
                <a:schemeClr val="accent1"/>
              </a:buClr>
              <a:buSzPct val="68000"/>
              <a:buFont typeface="Wingdings 3" pitchFamily="18" charset="2"/>
              <a:buChar char=""/>
            </a:pPr>
            <a:r>
              <a:rPr lang="de-DE" sz="3600" smtClean="0">
                <a:latin typeface="FagoNoRegular-Roman"/>
              </a:rPr>
              <a:t>Promote small scale agroecological methods which are the alternative to face hunger and climate change.</a:t>
            </a:r>
            <a:endParaRPr lang="en-US" sz="3600" smtClean="0">
              <a:latin typeface="FagoNoRegular-Roman"/>
            </a:endParaRPr>
          </a:p>
          <a:p>
            <a:pPr marL="457200" lvl="2" indent="-457200" eaLnBrk="1" hangingPunct="1">
              <a:lnSpc>
                <a:spcPct val="80000"/>
              </a:lnSpc>
              <a:spcBef>
                <a:spcPts val="400"/>
              </a:spcBef>
              <a:buClr>
                <a:schemeClr val="accent1"/>
              </a:buClr>
              <a:buSzPct val="68000"/>
              <a:buFont typeface="Wingdings 3" pitchFamily="18" charset="2"/>
              <a:buChar char=""/>
            </a:pPr>
            <a:endParaRPr lang="de-DE" sz="3600" smtClean="0"/>
          </a:p>
          <a:p>
            <a:pPr marL="457200" lvl="2" indent="-457200" eaLnBrk="1" hangingPunct="1">
              <a:lnSpc>
                <a:spcPct val="80000"/>
              </a:lnSpc>
              <a:spcBef>
                <a:spcPts val="400"/>
              </a:spcBef>
              <a:buClr>
                <a:schemeClr val="accent1"/>
              </a:buClr>
              <a:buSzPct val="68000"/>
              <a:buFont typeface="Wingdings 2" pitchFamily="18" charset="2"/>
              <a:buNone/>
            </a:pPr>
            <a:endParaRPr lang="de-DE" sz="3600" smtClean="0"/>
          </a:p>
          <a:p>
            <a:pPr>
              <a:buFont typeface="Wingdings 3" pitchFamily="18" charset="2"/>
              <a:buNone/>
            </a:pPr>
            <a:endParaRPr lang="de-DE" sz="3600" smtClean="0"/>
          </a:p>
        </p:txBody>
      </p:sp>
      <p:sp>
        <p:nvSpPr>
          <p:cNvPr id="3" name="Title 2"/>
          <p:cNvSpPr>
            <a:spLocks noGrp="1"/>
          </p:cNvSpPr>
          <p:nvPr>
            <p:ph type="title"/>
          </p:nvPr>
        </p:nvSpPr>
        <p:spPr/>
        <p:txBody>
          <a:bodyPr>
            <a:normAutofit fontScale="90000"/>
          </a:bodyPr>
          <a:lstStyle/>
          <a:p>
            <a:pPr>
              <a:defRPr/>
            </a:pPr>
            <a:r>
              <a:rPr lang="en-US" dirty="0" smtClean="0"/>
              <a:t>4.2</a:t>
            </a:r>
            <a:r>
              <a:rPr lang="en-US" dirty="0"/>
              <a:t>. Responses by Peoples´ 		Movements and CSOs. </a:t>
            </a:r>
            <a:endParaRPr lang="de-DE"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3"/>
          <p:cNvSpPr>
            <a:spLocks noGrp="1" noChangeArrowheads="1"/>
          </p:cNvSpPr>
          <p:nvPr>
            <p:ph idx="1"/>
          </p:nvPr>
        </p:nvSpPr>
        <p:spPr>
          <a:xfrm>
            <a:off x="428625" y="1285875"/>
            <a:ext cx="8229600" cy="4525963"/>
          </a:xfrm>
        </p:spPr>
        <p:txBody>
          <a:bodyPr/>
          <a:lstStyle/>
          <a:p>
            <a:pPr marL="457200" lvl="2" indent="-457200" eaLnBrk="1" hangingPunct="1">
              <a:lnSpc>
                <a:spcPct val="80000"/>
              </a:lnSpc>
              <a:spcBef>
                <a:spcPts val="400"/>
              </a:spcBef>
              <a:buClr>
                <a:schemeClr val="accent1"/>
              </a:buClr>
              <a:buSzPct val="68000"/>
              <a:buFont typeface="Wingdings 3" pitchFamily="18" charset="2"/>
              <a:buChar char=""/>
            </a:pPr>
            <a:r>
              <a:rPr lang="de-DE" sz="3600" smtClean="0">
                <a:latin typeface="FagoNoRegular-Roman"/>
              </a:rPr>
              <a:t>Demand the implementation of ICCARD resolutions and IAASTD recommendations.</a:t>
            </a:r>
          </a:p>
          <a:p>
            <a:pPr marL="457200" lvl="2" indent="-457200" eaLnBrk="1" hangingPunct="1">
              <a:lnSpc>
                <a:spcPct val="80000"/>
              </a:lnSpc>
              <a:spcBef>
                <a:spcPts val="400"/>
              </a:spcBef>
              <a:buClr>
                <a:schemeClr val="accent1"/>
              </a:buClr>
              <a:buSzPct val="68000"/>
              <a:buFont typeface="Wingdings 3" pitchFamily="18" charset="2"/>
              <a:buChar char=""/>
            </a:pPr>
            <a:r>
              <a:rPr lang="en-US" sz="3600" smtClean="0">
                <a:latin typeface="FagoNoRegular-Roman"/>
              </a:rPr>
              <a:t>Respect, protect and promote peasant agriculture, family farming, artisanal fishing and indigenous food procurement systems that are based on ecological methods and short marketing circuits and are the ways forward toward sustainable, healthy and livelihood-enhancing food systems.</a:t>
            </a:r>
          </a:p>
          <a:p>
            <a:pPr marL="457200" lvl="2" indent="-457200" eaLnBrk="1" hangingPunct="1">
              <a:lnSpc>
                <a:spcPct val="80000"/>
              </a:lnSpc>
              <a:spcBef>
                <a:spcPts val="400"/>
              </a:spcBef>
              <a:buClr>
                <a:schemeClr val="accent1"/>
              </a:buClr>
              <a:buSzPct val="68000"/>
              <a:buFont typeface="Wingdings 3" pitchFamily="18" charset="2"/>
              <a:buChar char=""/>
            </a:pPr>
            <a:r>
              <a:rPr lang="de-DE" sz="3600" smtClean="0">
                <a:latin typeface="FagoNoRegular-Roman"/>
              </a:rPr>
              <a:t>Establish global governance mechanisms able to hold intergovernmental bodies, TNCs and governments accountable. </a:t>
            </a:r>
            <a:endParaRPr lang="en-US" sz="3600" smtClean="0">
              <a:latin typeface="FagoNoRegular-Roman"/>
            </a:endParaRPr>
          </a:p>
          <a:p>
            <a:pPr marL="457200" lvl="2" indent="-457200" eaLnBrk="1" hangingPunct="1">
              <a:lnSpc>
                <a:spcPct val="80000"/>
              </a:lnSpc>
              <a:spcBef>
                <a:spcPts val="400"/>
              </a:spcBef>
              <a:buClr>
                <a:schemeClr val="accent1"/>
              </a:buClr>
              <a:buSzPct val="68000"/>
              <a:buFont typeface="Wingdings 3" pitchFamily="18" charset="2"/>
              <a:buChar char=""/>
            </a:pPr>
            <a:endParaRPr lang="en-US" sz="3600" smtClean="0">
              <a:latin typeface="FagoNoRegular-Roman"/>
            </a:endParaRPr>
          </a:p>
        </p:txBody>
      </p:sp>
      <p:sp>
        <p:nvSpPr>
          <p:cNvPr id="8194" name="Rectangle 2"/>
          <p:cNvSpPr>
            <a:spLocks noGrp="1" noChangeArrowheads="1"/>
          </p:cNvSpPr>
          <p:nvPr>
            <p:ph type="title"/>
          </p:nvPr>
        </p:nvSpPr>
        <p:spPr>
          <a:xfrm>
            <a:off x="628680" y="285728"/>
            <a:ext cx="8229600" cy="1143000"/>
          </a:xfrm>
        </p:spPr>
        <p:txBody>
          <a:bodyPr>
            <a:scene3d>
              <a:camera prst="orthographicFront"/>
              <a:lightRig rig="soft" dir="t"/>
            </a:scene3d>
            <a:sp3d prstMaterial="softEdge">
              <a:bevelT w="25400" h="25400"/>
            </a:sp3d>
          </a:bodyPr>
          <a:lstStyle/>
          <a:p>
            <a:pPr eaLnBrk="1" fontAlgn="auto" hangingPunct="1">
              <a:spcAft>
                <a:spcPts val="0"/>
              </a:spcAft>
              <a:defRPr/>
            </a:pPr>
            <a:r>
              <a:rPr lang="en-US" dirty="0" smtClean="0"/>
              <a:t>5.1. Recommendations</a:t>
            </a:r>
            <a:endParaRPr lang="es-AR" dirty="0" smtClean="0"/>
          </a:p>
        </p:txBody>
      </p:sp>
    </p:spTree>
  </p:cSld>
  <p:clrMapOvr>
    <a:masterClrMapping/>
  </p:clrMapOvr>
  <p:timing>
    <p:tnLst>
      <p:par>
        <p:cTn id="1" dur="indefinite" restart="never" nodeType="tmRoot"/>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1_FIAN_Presentations_Master_pics_e">
  <a:themeElements>
    <a:clrScheme name="FIAN_Presentations_Master_pics_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FIAN_Presentations_Master_pics_e">
      <a:majorFont>
        <a:latin typeface="FagoNoBold-Roman"/>
        <a:ea typeface=""/>
        <a:cs typeface=""/>
      </a:majorFont>
      <a:minorFont>
        <a:latin typeface="FagoNoBold-Roman"/>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AN_Presentations_Master_pics_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FIAN_Presentations_Master_pics_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FIAN_Presentations_Master_pics_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FIAN_Presentations_Master_pics_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FIAN_Presentations_Master_pics_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FIAN_Presentations_Master_pics_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FIAN_Presentations_Master_pics_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FIAN_Presentations_Master_pics_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FIAN_Presentations_Master_pics_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FIAN_Presentations_Master_pics_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FIAN_Presentations_Master_pics_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FIAN_Presentations_Master_pics_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Deimos">
  <a:themeElements>
    <a:clrScheme name="Iapetus">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Deimos">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Deimos">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Iapetus">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themeOverride>
</file>

<file path=ppt/theme/themeOverride2.xml><?xml version="1.0" encoding="utf-8"?>
<a:themeOverride xmlns:a="http://schemas.openxmlformats.org/drawingml/2006/main">
  <a:clrScheme name="Iapetus">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themeOverride>
</file>

<file path=ppt/theme/themeOverride3.xml><?xml version="1.0" encoding="utf-8"?>
<a:themeOverride xmlns:a="http://schemas.openxmlformats.org/drawingml/2006/main">
  <a:clrScheme name="Iapetus">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themeOverride>
</file>

<file path=ppt/theme/themeOverride4.xml><?xml version="1.0" encoding="utf-8"?>
<a:themeOverride xmlns:a="http://schemas.openxmlformats.org/drawingml/2006/main">
  <a:clrScheme name="Iapetus">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themeOverride>
</file>

<file path=docProps/app.xml><?xml version="1.0" encoding="utf-8"?>
<Properties xmlns="http://schemas.openxmlformats.org/officeDocument/2006/extended-properties" xmlns:vt="http://schemas.openxmlformats.org/officeDocument/2006/docPropsVTypes">
  <TotalTime>77</TotalTime>
  <Words>699</Words>
  <Application>Microsoft Office PowerPoint</Application>
  <PresentationFormat>On-screen Show (4:3)</PresentationFormat>
  <Paragraphs>62</Paragraphs>
  <Slides>11</Slides>
  <Notes>8</Notes>
  <HiddenSlides>0</HiddenSlides>
  <MMClips>0</MMClips>
  <ScaleCrop>false</ScaleCrop>
  <HeadingPairs>
    <vt:vector size="6" baseType="variant">
      <vt:variant>
        <vt:lpstr>Polices utilisées</vt:lpstr>
      </vt:variant>
      <vt:variant>
        <vt:i4>10</vt:i4>
      </vt:variant>
      <vt:variant>
        <vt:lpstr>Modèle de conception</vt:lpstr>
      </vt:variant>
      <vt:variant>
        <vt:i4>10</vt:i4>
      </vt:variant>
      <vt:variant>
        <vt:lpstr>Titres des diapositives</vt:lpstr>
      </vt:variant>
      <vt:variant>
        <vt:i4>11</vt:i4>
      </vt:variant>
    </vt:vector>
  </HeadingPairs>
  <TitlesOfParts>
    <vt:vector size="31" baseType="lpstr">
      <vt:lpstr>Arial</vt:lpstr>
      <vt:lpstr>FagoNoBold-Roman</vt:lpstr>
      <vt:lpstr>FagoNoRegular-Roman</vt:lpstr>
      <vt:lpstr>Calibri</vt:lpstr>
      <vt:lpstr>Lucida Sans Unicode</vt:lpstr>
      <vt:lpstr>Wingdings 3</vt:lpstr>
      <vt:lpstr>Verdana</vt:lpstr>
      <vt:lpstr>Wingdings 2</vt:lpstr>
      <vt:lpstr>FagoNoRegular-Italic</vt:lpstr>
      <vt:lpstr>Wingdings</vt:lpstr>
      <vt:lpstr>1_FIAN_Presentations_Master_pics_e</vt:lpstr>
      <vt:lpstr>Deimos</vt:lpstr>
      <vt:lpstr>1_FIAN_Presentations_Master_pics_e</vt:lpstr>
      <vt:lpstr>Deimos</vt:lpstr>
      <vt:lpstr>Deimos</vt:lpstr>
      <vt:lpstr>Deimos</vt:lpstr>
      <vt:lpstr>Deimos</vt:lpstr>
      <vt:lpstr>Deimos</vt:lpstr>
      <vt:lpstr>Deimos</vt:lpstr>
      <vt:lpstr>Deimos</vt:lpstr>
      <vt:lpstr> Peoples´ Struggles and Human Rights  against Land and Natural  Resource Grabbing  in: „The Right to Land and Livelihood International Conference,  promoted by Ekta Europe Nework and Ekta Parishad – India. </vt:lpstr>
      <vt:lpstr>Diapositive 2</vt:lpstr>
      <vt:lpstr>Diapositive 3</vt:lpstr>
      <vt:lpstr>Diapositive 4</vt:lpstr>
      <vt:lpstr>Diapositive 5</vt:lpstr>
      <vt:lpstr>3.2.What is being done? </vt:lpstr>
      <vt:lpstr>Diapositive 7</vt:lpstr>
      <vt:lpstr>4.2. Responses by Peoples´   Movements and CSOs. </vt:lpstr>
      <vt:lpstr>Diapositive 9</vt:lpstr>
      <vt:lpstr>Diapositive 10</vt:lpstr>
      <vt:lpstr>Diapositive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tool to remedy violations of the right to food: the Optional Protocol to the ICESCR</dc:title>
  <dc:creator>Sylvain Aubry</dc:creator>
  <cp:lastModifiedBy>Steph</cp:lastModifiedBy>
  <cp:revision>443</cp:revision>
  <dcterms:created xsi:type="dcterms:W3CDTF">2009-10-29T11:22:01Z</dcterms:created>
  <dcterms:modified xsi:type="dcterms:W3CDTF">2011-09-10T20:22:34Z</dcterms:modified>
</cp:coreProperties>
</file>